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0"/>
  </p:normalViewPr>
  <p:slideViewPr>
    <p:cSldViewPr snapToGrid="0" snapToObjects="1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1814854" y="3230211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>
            <a:spLocks noGrp="1"/>
          </p:cNvSpPr>
          <p:nvPr>
            <p:ph type="pic" sz="half" idx="21"/>
          </p:nvPr>
        </p:nvSpPr>
        <p:spPr>
          <a:xfrm>
            <a:off x="12407900" y="57150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2-10-superquadro_1631x2178.jpeg"/>
          <p:cNvSpPr>
            <a:spLocks noGrp="1"/>
          </p:cNvSpPr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hyperlink" Target="https://apps.apple.com/gb/app/mindful-powers/id1163342397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13" Type="http://schemas.openxmlformats.org/officeDocument/2006/relationships/hyperlink" Target="https://www.mentallyhealthyschools.org.uk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9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hyperlink" Target="https://iristhedragon.org/" TargetMode="External"/><Relationship Id="rId5" Type="http://schemas.openxmlformats.org/officeDocument/2006/relationships/image" Target="../media/image12.png"/><Relationship Id="rId15" Type="http://schemas.openxmlformats.org/officeDocument/2006/relationships/hyperlink" Target="https://www.berkshirewestccg.nhs.uk/media/5349/lbbos-berkshire-edition-final.pdf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13" Type="http://schemas.openxmlformats.org/officeDocument/2006/relationships/hyperlink" Target="https://apps.apple.com/us/app/toonia-colorbook-educational-coloring-game-for-kids/id633956731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hyperlink" Target="https://apps.apple.com/us/app/sandbox-pixel-art-coloring/id1237405816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image" Target="../media/image20.tif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hyperlink" Target="https://www.j2e.com/missphillips1/Mr+Potter/Wheel+Decide+Emotions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3.png"/><Relationship Id="rId7" Type="http://schemas.openxmlformats.org/officeDocument/2006/relationships/image" Target="../media/image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tif"/><Relationship Id="rId4" Type="http://schemas.openxmlformats.org/officeDocument/2006/relationships/image" Target="../media/image13.tif"/><Relationship Id="rId9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13" Type="http://schemas.openxmlformats.org/officeDocument/2006/relationships/hyperlink" Target="https://play.google.com/store/apps/details?id=air.com.sesameworkshop.ResilienceThinkBreathDo&amp;hl=en_GB&amp;gl=US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hyperlink" Target="https://apps.apple.com/gb/app/breathe-think-do-with-sesame/id721853597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13" Type="http://schemas.openxmlformats.org/officeDocument/2006/relationships/hyperlink" Target="https://play.google.com/store/apps/details?id=com.onteca.panda&amp;hl=en_GB&amp;gl=US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hyperlink" Target="https://apps.apple.com/gb/app/chill-panda/id1184256407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13" Type="http://schemas.openxmlformats.org/officeDocument/2006/relationships/hyperlink" Target="https://play.google.com/store/apps/details?id=com.kuypers.zones&amp;hl=en_GB&amp;gl=US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hyperlink" Target="https://apps.apple.com/gb/app/the-zones-of-regulation/id610272864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13" Type="http://schemas.openxmlformats.org/officeDocument/2006/relationships/hyperlink" Target="https://play.google.com/store/apps/details?id=com.smilingmind.app&amp;hl=en_GB&amp;gl=US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11" Type="http://schemas.openxmlformats.org/officeDocument/2006/relationships/hyperlink" Target="https://apps.apple.com/gb/app/smiling-mind/id560442518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20" name="Apps For Mindfulness…"/>
          <p:cNvSpPr txBox="1"/>
          <p:nvPr/>
        </p:nvSpPr>
        <p:spPr>
          <a:xfrm>
            <a:off x="3156821" y="3302000"/>
            <a:ext cx="18070358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21920" defTabSz="457200">
              <a:defRPr sz="131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Apps For Mindfulness </a:t>
            </a:r>
          </a:p>
          <a:p>
            <a:pPr marL="121920" defTabSz="457200">
              <a:defRPr sz="131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&amp; Wellbeing</a:t>
            </a:r>
          </a:p>
        </p:txBody>
      </p:sp>
      <p:pic>
        <p:nvPicPr>
          <p:cNvPr id="121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727766" y="7149030"/>
            <a:ext cx="2110942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3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63199" y="8318500"/>
            <a:ext cx="2110942" cy="209824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632" y="8453525"/>
            <a:ext cx="2566151" cy="256615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371373" y="8687131"/>
            <a:ext cx="2094882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8"/>
          <a:srcRect l="8" t="2153" r="1417" b="1428"/>
          <a:stretch>
            <a:fillRect/>
          </a:stretch>
        </p:blipFill>
        <p:spPr>
          <a:xfrm>
            <a:off x="11026491" y="9367619"/>
            <a:ext cx="2094798" cy="2075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7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8418" y="8318499"/>
            <a:ext cx="2094710" cy="20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545291" y="7265704"/>
            <a:ext cx="2110980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2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3" name="Mindful Powers"/>
          <p:cNvSpPr txBox="1"/>
          <p:nvPr/>
        </p:nvSpPr>
        <p:spPr>
          <a:xfrm>
            <a:off x="7750965" y="584270"/>
            <a:ext cx="888207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Mindful Powers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4"/>
          <a:srcRect l="3241" t="4625" r="4206" b="7104"/>
          <a:stretch>
            <a:fillRect/>
          </a:stretch>
        </p:blipFill>
        <p:spPr>
          <a:xfrm>
            <a:off x="8914246" y="3592104"/>
            <a:ext cx="6555508" cy="6531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8"/>
                  <a:pt x="609" y="2395"/>
                </a:cubicBezTo>
                <a:cubicBezTo>
                  <a:pt x="25" y="3488"/>
                  <a:pt x="0" y="3840"/>
                  <a:pt x="0" y="10779"/>
                </a:cubicBezTo>
                <a:cubicBezTo>
                  <a:pt x="0" y="17719"/>
                  <a:pt x="25" y="18069"/>
                  <a:pt x="609" y="19163"/>
                </a:cubicBezTo>
                <a:cubicBezTo>
                  <a:pt x="1219" y="20304"/>
                  <a:pt x="2555" y="21288"/>
                  <a:pt x="3771" y="21491"/>
                </a:cubicBezTo>
                <a:cubicBezTo>
                  <a:pt x="4189" y="21560"/>
                  <a:pt x="7463" y="21596"/>
                  <a:pt x="10740" y="21598"/>
                </a:cubicBezTo>
                <a:cubicBezTo>
                  <a:pt x="14017" y="21600"/>
                  <a:pt x="17295" y="21568"/>
                  <a:pt x="17720" y="21498"/>
                </a:cubicBezTo>
                <a:cubicBezTo>
                  <a:pt x="19623" y="21189"/>
                  <a:pt x="21157" y="19651"/>
                  <a:pt x="21491" y="17719"/>
                </a:cubicBezTo>
                <a:cubicBezTo>
                  <a:pt x="21572" y="17251"/>
                  <a:pt x="21600" y="14893"/>
                  <a:pt x="21577" y="10348"/>
                </a:cubicBezTo>
                <a:cubicBezTo>
                  <a:pt x="21546" y="4142"/>
                  <a:pt x="21529" y="3626"/>
                  <a:pt x="21343" y="3126"/>
                </a:cubicBezTo>
                <a:cubicBezTo>
                  <a:pt x="20858" y="1819"/>
                  <a:pt x="19846" y="776"/>
                  <a:pt x="18569" y="269"/>
                </a:cubicBezTo>
                <a:lnTo>
                  <a:pt x="17891" y="0"/>
                </a:lnTo>
                <a:lnTo>
                  <a:pt x="10744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5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36431" y="11167963"/>
            <a:ext cx="2111641" cy="209894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539" y="10874748"/>
            <a:ext cx="2737230" cy="273723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7"/>
          <a:srcRect l="32190" t="14397" r="32215" b="14276"/>
          <a:stretch>
            <a:fillRect/>
          </a:stretch>
        </p:blipFill>
        <p:spPr>
          <a:xfrm>
            <a:off x="14642583" y="11139799"/>
            <a:ext cx="2151112" cy="2155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5" extrusionOk="0">
                <a:moveTo>
                  <a:pt x="10817" y="0"/>
                </a:moveTo>
                <a:cubicBezTo>
                  <a:pt x="7621" y="-1"/>
                  <a:pt x="4428" y="15"/>
                  <a:pt x="4109" y="52"/>
                </a:cubicBezTo>
                <a:cubicBezTo>
                  <a:pt x="3856" y="81"/>
                  <a:pt x="3570" y="135"/>
                  <a:pt x="3476" y="171"/>
                </a:cubicBezTo>
                <a:cubicBezTo>
                  <a:pt x="3381" y="207"/>
                  <a:pt x="3300" y="236"/>
                  <a:pt x="3293" y="235"/>
                </a:cubicBezTo>
                <a:cubicBezTo>
                  <a:pt x="3285" y="233"/>
                  <a:pt x="3160" y="281"/>
                  <a:pt x="3018" y="342"/>
                </a:cubicBezTo>
                <a:cubicBezTo>
                  <a:pt x="2875" y="403"/>
                  <a:pt x="2759" y="441"/>
                  <a:pt x="2759" y="425"/>
                </a:cubicBezTo>
                <a:cubicBezTo>
                  <a:pt x="2759" y="352"/>
                  <a:pt x="2139" y="735"/>
                  <a:pt x="1756" y="1045"/>
                </a:cubicBezTo>
                <a:cubicBezTo>
                  <a:pt x="1497" y="1255"/>
                  <a:pt x="1013" y="1731"/>
                  <a:pt x="1011" y="1776"/>
                </a:cubicBezTo>
                <a:cubicBezTo>
                  <a:pt x="1011" y="1793"/>
                  <a:pt x="976" y="1845"/>
                  <a:pt x="936" y="1891"/>
                </a:cubicBezTo>
                <a:cubicBezTo>
                  <a:pt x="765" y="2091"/>
                  <a:pt x="546" y="2464"/>
                  <a:pt x="486" y="2662"/>
                </a:cubicBezTo>
                <a:cubicBezTo>
                  <a:pt x="476" y="2694"/>
                  <a:pt x="402" y="2900"/>
                  <a:pt x="323" y="3119"/>
                </a:cubicBezTo>
                <a:cubicBezTo>
                  <a:pt x="154" y="3585"/>
                  <a:pt x="124" y="3729"/>
                  <a:pt x="88" y="4267"/>
                </a:cubicBezTo>
                <a:cubicBezTo>
                  <a:pt x="73" y="4488"/>
                  <a:pt x="51" y="4785"/>
                  <a:pt x="36" y="4927"/>
                </a:cubicBezTo>
                <a:cubicBezTo>
                  <a:pt x="12" y="5154"/>
                  <a:pt x="-1" y="8257"/>
                  <a:pt x="0" y="11315"/>
                </a:cubicBezTo>
                <a:cubicBezTo>
                  <a:pt x="2" y="14373"/>
                  <a:pt x="16" y="17386"/>
                  <a:pt x="40" y="17425"/>
                </a:cubicBezTo>
                <a:cubicBezTo>
                  <a:pt x="66" y="17467"/>
                  <a:pt x="81" y="17556"/>
                  <a:pt x="72" y="17624"/>
                </a:cubicBezTo>
                <a:cubicBezTo>
                  <a:pt x="63" y="17692"/>
                  <a:pt x="80" y="17763"/>
                  <a:pt x="112" y="17783"/>
                </a:cubicBezTo>
                <a:cubicBezTo>
                  <a:pt x="144" y="17802"/>
                  <a:pt x="156" y="17855"/>
                  <a:pt x="140" y="17898"/>
                </a:cubicBezTo>
                <a:cubicBezTo>
                  <a:pt x="123" y="17941"/>
                  <a:pt x="141" y="17992"/>
                  <a:pt x="175" y="18013"/>
                </a:cubicBezTo>
                <a:cubicBezTo>
                  <a:pt x="210" y="18034"/>
                  <a:pt x="224" y="18074"/>
                  <a:pt x="207" y="18100"/>
                </a:cubicBezTo>
                <a:cubicBezTo>
                  <a:pt x="191" y="18127"/>
                  <a:pt x="206" y="18222"/>
                  <a:pt x="243" y="18311"/>
                </a:cubicBezTo>
                <a:cubicBezTo>
                  <a:pt x="280" y="18400"/>
                  <a:pt x="316" y="18494"/>
                  <a:pt x="323" y="18518"/>
                </a:cubicBezTo>
                <a:cubicBezTo>
                  <a:pt x="329" y="18541"/>
                  <a:pt x="343" y="18573"/>
                  <a:pt x="351" y="18589"/>
                </a:cubicBezTo>
                <a:cubicBezTo>
                  <a:pt x="373" y="18633"/>
                  <a:pt x="390" y="18725"/>
                  <a:pt x="398" y="18816"/>
                </a:cubicBezTo>
                <a:cubicBezTo>
                  <a:pt x="402" y="18861"/>
                  <a:pt x="452" y="18940"/>
                  <a:pt x="506" y="18994"/>
                </a:cubicBezTo>
                <a:cubicBezTo>
                  <a:pt x="560" y="19048"/>
                  <a:pt x="608" y="19121"/>
                  <a:pt x="613" y="19157"/>
                </a:cubicBezTo>
                <a:cubicBezTo>
                  <a:pt x="640" y="19340"/>
                  <a:pt x="1027" y="19850"/>
                  <a:pt x="1437" y="20238"/>
                </a:cubicBezTo>
                <a:cubicBezTo>
                  <a:pt x="1835" y="20613"/>
                  <a:pt x="2552" y="21099"/>
                  <a:pt x="2731" y="21116"/>
                </a:cubicBezTo>
                <a:cubicBezTo>
                  <a:pt x="2796" y="21122"/>
                  <a:pt x="2902" y="21159"/>
                  <a:pt x="3277" y="21310"/>
                </a:cubicBezTo>
                <a:cubicBezTo>
                  <a:pt x="3507" y="21404"/>
                  <a:pt x="3931" y="21495"/>
                  <a:pt x="4455" y="21561"/>
                </a:cubicBezTo>
                <a:cubicBezTo>
                  <a:pt x="4761" y="21599"/>
                  <a:pt x="17073" y="21553"/>
                  <a:pt x="17370" y="21513"/>
                </a:cubicBezTo>
                <a:cubicBezTo>
                  <a:pt x="17528" y="21492"/>
                  <a:pt x="17697" y="21460"/>
                  <a:pt x="17744" y="21442"/>
                </a:cubicBezTo>
                <a:cubicBezTo>
                  <a:pt x="17791" y="21423"/>
                  <a:pt x="17859" y="21412"/>
                  <a:pt x="17895" y="21418"/>
                </a:cubicBezTo>
                <a:cubicBezTo>
                  <a:pt x="17931" y="21423"/>
                  <a:pt x="18020" y="21402"/>
                  <a:pt x="18094" y="21374"/>
                </a:cubicBezTo>
                <a:cubicBezTo>
                  <a:pt x="18169" y="21346"/>
                  <a:pt x="18250" y="21319"/>
                  <a:pt x="18274" y="21314"/>
                </a:cubicBezTo>
                <a:cubicBezTo>
                  <a:pt x="18297" y="21310"/>
                  <a:pt x="18434" y="21256"/>
                  <a:pt x="18576" y="21195"/>
                </a:cubicBezTo>
                <a:cubicBezTo>
                  <a:pt x="18719" y="21134"/>
                  <a:pt x="18835" y="21096"/>
                  <a:pt x="18835" y="21112"/>
                </a:cubicBezTo>
                <a:cubicBezTo>
                  <a:pt x="18835" y="21159"/>
                  <a:pt x="19197" y="20957"/>
                  <a:pt x="19368" y="20814"/>
                </a:cubicBezTo>
                <a:cubicBezTo>
                  <a:pt x="19458" y="20740"/>
                  <a:pt x="19553" y="20679"/>
                  <a:pt x="19579" y="20679"/>
                </a:cubicBezTo>
                <a:cubicBezTo>
                  <a:pt x="19724" y="20679"/>
                  <a:pt x="20786" y="19609"/>
                  <a:pt x="20786" y="19463"/>
                </a:cubicBezTo>
                <a:cubicBezTo>
                  <a:pt x="20786" y="19436"/>
                  <a:pt x="20865" y="19297"/>
                  <a:pt x="20961" y="19157"/>
                </a:cubicBezTo>
                <a:cubicBezTo>
                  <a:pt x="21057" y="19018"/>
                  <a:pt x="21126" y="18903"/>
                  <a:pt x="21112" y="18903"/>
                </a:cubicBezTo>
                <a:cubicBezTo>
                  <a:pt x="21098" y="18903"/>
                  <a:pt x="21160" y="18694"/>
                  <a:pt x="21251" y="18438"/>
                </a:cubicBezTo>
                <a:cubicBezTo>
                  <a:pt x="21447" y="17892"/>
                  <a:pt x="21441" y="17926"/>
                  <a:pt x="21534" y="17044"/>
                </a:cubicBezTo>
                <a:cubicBezTo>
                  <a:pt x="21562" y="16776"/>
                  <a:pt x="21575" y="16468"/>
                  <a:pt x="21578" y="15987"/>
                </a:cubicBezTo>
                <a:cubicBezTo>
                  <a:pt x="21580" y="15506"/>
                  <a:pt x="21572" y="14854"/>
                  <a:pt x="21550" y="13893"/>
                </a:cubicBezTo>
                <a:cubicBezTo>
                  <a:pt x="21516" y="12444"/>
                  <a:pt x="21512" y="11366"/>
                  <a:pt x="21542" y="11279"/>
                </a:cubicBezTo>
                <a:cubicBezTo>
                  <a:pt x="21599" y="11114"/>
                  <a:pt x="21571" y="4673"/>
                  <a:pt x="21510" y="4037"/>
                </a:cubicBezTo>
                <a:cubicBezTo>
                  <a:pt x="21478" y="3700"/>
                  <a:pt x="21391" y="3379"/>
                  <a:pt x="21200" y="2865"/>
                </a:cubicBezTo>
                <a:cubicBezTo>
                  <a:pt x="21182" y="2817"/>
                  <a:pt x="21174" y="2757"/>
                  <a:pt x="21180" y="2730"/>
                </a:cubicBezTo>
                <a:cubicBezTo>
                  <a:pt x="21186" y="2702"/>
                  <a:pt x="21150" y="2647"/>
                  <a:pt x="21100" y="2610"/>
                </a:cubicBezTo>
                <a:cubicBezTo>
                  <a:pt x="21050" y="2574"/>
                  <a:pt x="21004" y="2505"/>
                  <a:pt x="20997" y="2455"/>
                </a:cubicBezTo>
                <a:cubicBezTo>
                  <a:pt x="20989" y="2406"/>
                  <a:pt x="20934" y="2289"/>
                  <a:pt x="20873" y="2197"/>
                </a:cubicBezTo>
                <a:cubicBezTo>
                  <a:pt x="20812" y="2106"/>
                  <a:pt x="20766" y="2015"/>
                  <a:pt x="20774" y="1991"/>
                </a:cubicBezTo>
                <a:cubicBezTo>
                  <a:pt x="20791" y="1933"/>
                  <a:pt x="19855" y="1000"/>
                  <a:pt x="19798" y="1017"/>
                </a:cubicBezTo>
                <a:cubicBezTo>
                  <a:pt x="19774" y="1025"/>
                  <a:pt x="19728" y="977"/>
                  <a:pt x="19695" y="914"/>
                </a:cubicBezTo>
                <a:cubicBezTo>
                  <a:pt x="19661" y="851"/>
                  <a:pt x="19609" y="803"/>
                  <a:pt x="19579" y="803"/>
                </a:cubicBezTo>
                <a:cubicBezTo>
                  <a:pt x="19549" y="803"/>
                  <a:pt x="19382" y="709"/>
                  <a:pt x="19205" y="596"/>
                </a:cubicBezTo>
                <a:cubicBezTo>
                  <a:pt x="19028" y="483"/>
                  <a:pt x="18871" y="406"/>
                  <a:pt x="18855" y="421"/>
                </a:cubicBezTo>
                <a:cubicBezTo>
                  <a:pt x="18839" y="437"/>
                  <a:pt x="18648" y="374"/>
                  <a:pt x="18433" y="282"/>
                </a:cubicBezTo>
                <a:cubicBezTo>
                  <a:pt x="18184" y="177"/>
                  <a:pt x="17857" y="97"/>
                  <a:pt x="17533" y="60"/>
                </a:cubicBezTo>
                <a:cubicBezTo>
                  <a:pt x="17210" y="23"/>
                  <a:pt x="14013" y="2"/>
                  <a:pt x="10817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8"/>
          <a:srcRect l="926" t="2149" r="1929" b="1833"/>
          <a:stretch>
            <a:fillRect/>
          </a:stretch>
        </p:blipFill>
        <p:spPr>
          <a:xfrm>
            <a:off x="11367536" y="11181990"/>
            <a:ext cx="2110828" cy="2113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3" extrusionOk="0">
                <a:moveTo>
                  <a:pt x="8518" y="0"/>
                </a:moveTo>
                <a:cubicBezTo>
                  <a:pt x="6183" y="18"/>
                  <a:pt x="4114" y="52"/>
                  <a:pt x="3765" y="126"/>
                </a:cubicBezTo>
                <a:cubicBezTo>
                  <a:pt x="3226" y="240"/>
                  <a:pt x="2739" y="440"/>
                  <a:pt x="2296" y="702"/>
                </a:cubicBezTo>
                <a:cubicBezTo>
                  <a:pt x="2203" y="757"/>
                  <a:pt x="2113" y="812"/>
                  <a:pt x="2024" y="872"/>
                </a:cubicBezTo>
                <a:cubicBezTo>
                  <a:pt x="1404" y="1300"/>
                  <a:pt x="899" y="1880"/>
                  <a:pt x="534" y="2587"/>
                </a:cubicBezTo>
                <a:cubicBezTo>
                  <a:pt x="498" y="2661"/>
                  <a:pt x="466" y="2732"/>
                  <a:pt x="433" y="2806"/>
                </a:cubicBezTo>
                <a:cubicBezTo>
                  <a:pt x="391" y="2899"/>
                  <a:pt x="349" y="2994"/>
                  <a:pt x="311" y="3090"/>
                </a:cubicBezTo>
                <a:cubicBezTo>
                  <a:pt x="167" y="3468"/>
                  <a:pt x="68" y="3838"/>
                  <a:pt x="39" y="4153"/>
                </a:cubicBezTo>
                <a:cubicBezTo>
                  <a:pt x="37" y="4172"/>
                  <a:pt x="29" y="4187"/>
                  <a:pt x="27" y="4206"/>
                </a:cubicBezTo>
                <a:lnTo>
                  <a:pt x="7" y="10378"/>
                </a:lnTo>
                <a:cubicBezTo>
                  <a:pt x="-12" y="14707"/>
                  <a:pt x="8" y="17147"/>
                  <a:pt x="76" y="17589"/>
                </a:cubicBezTo>
                <a:cubicBezTo>
                  <a:pt x="346" y="19358"/>
                  <a:pt x="1560" y="20782"/>
                  <a:pt x="3201" y="21341"/>
                </a:cubicBezTo>
                <a:cubicBezTo>
                  <a:pt x="3435" y="21420"/>
                  <a:pt x="3677" y="21484"/>
                  <a:pt x="3928" y="21527"/>
                </a:cubicBezTo>
                <a:cubicBezTo>
                  <a:pt x="4187" y="21572"/>
                  <a:pt x="7413" y="21600"/>
                  <a:pt x="11096" y="21592"/>
                </a:cubicBezTo>
                <a:lnTo>
                  <a:pt x="17099" y="21580"/>
                </a:lnTo>
                <a:cubicBezTo>
                  <a:pt x="17347" y="21564"/>
                  <a:pt x="17615" y="21550"/>
                  <a:pt x="17704" y="21531"/>
                </a:cubicBezTo>
                <a:cubicBezTo>
                  <a:pt x="18204" y="21425"/>
                  <a:pt x="18652" y="21268"/>
                  <a:pt x="19059" y="21069"/>
                </a:cubicBezTo>
                <a:cubicBezTo>
                  <a:pt x="19129" y="21033"/>
                  <a:pt x="19196" y="20997"/>
                  <a:pt x="19262" y="20959"/>
                </a:cubicBezTo>
                <a:cubicBezTo>
                  <a:pt x="19342" y="20915"/>
                  <a:pt x="19418" y="20869"/>
                  <a:pt x="19494" y="20821"/>
                </a:cubicBezTo>
                <a:cubicBezTo>
                  <a:pt x="20050" y="20461"/>
                  <a:pt x="20502" y="20001"/>
                  <a:pt x="20857" y="19438"/>
                </a:cubicBezTo>
                <a:cubicBezTo>
                  <a:pt x="20878" y="19405"/>
                  <a:pt x="20902" y="19371"/>
                  <a:pt x="20922" y="19337"/>
                </a:cubicBezTo>
                <a:cubicBezTo>
                  <a:pt x="20983" y="19236"/>
                  <a:pt x="21038" y="19128"/>
                  <a:pt x="21093" y="19021"/>
                </a:cubicBezTo>
                <a:cubicBezTo>
                  <a:pt x="21283" y="18627"/>
                  <a:pt x="21433" y="18198"/>
                  <a:pt x="21535" y="17719"/>
                </a:cubicBezTo>
                <a:cubicBezTo>
                  <a:pt x="21555" y="17628"/>
                  <a:pt x="21572" y="17359"/>
                  <a:pt x="21588" y="17082"/>
                </a:cubicBezTo>
                <a:lnTo>
                  <a:pt x="21588" y="10808"/>
                </a:lnTo>
                <a:lnTo>
                  <a:pt x="21588" y="4295"/>
                </a:lnTo>
                <a:cubicBezTo>
                  <a:pt x="21582" y="4229"/>
                  <a:pt x="21579" y="4083"/>
                  <a:pt x="21572" y="4043"/>
                </a:cubicBezTo>
                <a:cubicBezTo>
                  <a:pt x="21512" y="3696"/>
                  <a:pt x="21413" y="3375"/>
                  <a:pt x="21300" y="3066"/>
                </a:cubicBezTo>
                <a:cubicBezTo>
                  <a:pt x="20682" y="1513"/>
                  <a:pt x="19475" y="468"/>
                  <a:pt x="17858" y="126"/>
                </a:cubicBezTo>
                <a:cubicBezTo>
                  <a:pt x="17509" y="52"/>
                  <a:pt x="15436" y="18"/>
                  <a:pt x="13101" y="0"/>
                </a:cubicBezTo>
                <a:lnTo>
                  <a:pt x="10799" y="0"/>
                </a:lnTo>
                <a:lnTo>
                  <a:pt x="8518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1" name="Image" descr="Image">
            <a:hlinkClick r:id="rId11"/>
          </p:cNvPr>
          <p:cNvPicPr>
            <a:picLocks noChangeAspect="1"/>
          </p:cNvPicPr>
          <p:nvPr/>
        </p:nvPicPr>
        <p:blipFill>
          <a:blip r:embed="rId12"/>
          <a:srcRect l="23" r="11" b="52118"/>
          <a:stretch>
            <a:fillRect/>
          </a:stretch>
        </p:blipFill>
        <p:spPr>
          <a:xfrm>
            <a:off x="1668244" y="6117402"/>
            <a:ext cx="4989911" cy="148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0799" y="0"/>
                </a:moveTo>
                <a:cubicBezTo>
                  <a:pt x="5221" y="2"/>
                  <a:pt x="656" y="37"/>
                  <a:pt x="641" y="81"/>
                </a:cubicBezTo>
                <a:cubicBezTo>
                  <a:pt x="626" y="126"/>
                  <a:pt x="554" y="234"/>
                  <a:pt x="481" y="324"/>
                </a:cubicBezTo>
                <a:cubicBezTo>
                  <a:pt x="311" y="534"/>
                  <a:pt x="153" y="1066"/>
                  <a:pt x="91" y="1637"/>
                </a:cubicBezTo>
                <a:cubicBezTo>
                  <a:pt x="64" y="1884"/>
                  <a:pt x="32" y="2125"/>
                  <a:pt x="19" y="2176"/>
                </a:cubicBezTo>
                <a:cubicBezTo>
                  <a:pt x="10" y="2210"/>
                  <a:pt x="4" y="7328"/>
                  <a:pt x="0" y="13800"/>
                </a:cubicBezTo>
                <a:cubicBezTo>
                  <a:pt x="4" y="16997"/>
                  <a:pt x="10" y="19501"/>
                  <a:pt x="21" y="19568"/>
                </a:cubicBezTo>
                <a:cubicBezTo>
                  <a:pt x="35" y="19661"/>
                  <a:pt x="70" y="19924"/>
                  <a:pt x="98" y="20153"/>
                </a:cubicBezTo>
                <a:cubicBezTo>
                  <a:pt x="152" y="20597"/>
                  <a:pt x="323" y="21180"/>
                  <a:pt x="450" y="21356"/>
                </a:cubicBezTo>
                <a:cubicBezTo>
                  <a:pt x="493" y="21416"/>
                  <a:pt x="587" y="21492"/>
                  <a:pt x="658" y="21530"/>
                </a:cubicBezTo>
                <a:cubicBezTo>
                  <a:pt x="729" y="21568"/>
                  <a:pt x="5337" y="21600"/>
                  <a:pt x="10899" y="21594"/>
                </a:cubicBezTo>
                <a:cubicBezTo>
                  <a:pt x="20461" y="21582"/>
                  <a:pt x="21018" y="21569"/>
                  <a:pt x="21119" y="21408"/>
                </a:cubicBezTo>
                <a:cubicBezTo>
                  <a:pt x="21291" y="21136"/>
                  <a:pt x="21430" y="20666"/>
                  <a:pt x="21519" y="20043"/>
                </a:cubicBezTo>
                <a:lnTo>
                  <a:pt x="21600" y="19476"/>
                </a:lnTo>
                <a:cubicBezTo>
                  <a:pt x="21598" y="9981"/>
                  <a:pt x="21591" y="2238"/>
                  <a:pt x="21579" y="2158"/>
                </a:cubicBezTo>
                <a:cubicBezTo>
                  <a:pt x="21399" y="902"/>
                  <a:pt x="21385" y="834"/>
                  <a:pt x="21258" y="561"/>
                </a:cubicBezTo>
                <a:cubicBezTo>
                  <a:pt x="21186" y="406"/>
                  <a:pt x="21091" y="256"/>
                  <a:pt x="21047" y="226"/>
                </a:cubicBezTo>
                <a:cubicBezTo>
                  <a:pt x="21003" y="195"/>
                  <a:pt x="20961" y="133"/>
                  <a:pt x="20952" y="87"/>
                </a:cubicBezTo>
                <a:cubicBezTo>
                  <a:pt x="20944" y="41"/>
                  <a:pt x="16663" y="3"/>
                  <a:pt x="11136" y="0"/>
                </a:cubicBezTo>
                <a:lnTo>
                  <a:pt x="1079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4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45" name="Mindfulness Resources"/>
          <p:cNvSpPr txBox="1"/>
          <p:nvPr/>
        </p:nvSpPr>
        <p:spPr>
          <a:xfrm>
            <a:off x="5475273" y="584270"/>
            <a:ext cx="13433453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Mindfulness Resources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7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65438" y="11191641"/>
            <a:ext cx="2110941" cy="209824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670698" y="11167963"/>
            <a:ext cx="2094881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8"/>
          <a:srcRect l="8" t="2153" r="1417" b="1428"/>
          <a:stretch>
            <a:fillRect/>
          </a:stretch>
        </p:blipFill>
        <p:spPr>
          <a:xfrm>
            <a:off x="11383567" y="11191641"/>
            <a:ext cx="2094798" cy="207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55" name="Group">
            <a:hlinkClick r:id="rId11"/>
          </p:cNvPr>
          <p:cNvGrpSpPr/>
          <p:nvPr/>
        </p:nvGrpSpPr>
        <p:grpSpPr>
          <a:xfrm>
            <a:off x="9307361" y="2175327"/>
            <a:ext cx="6247057" cy="4052447"/>
            <a:chOff x="0" y="0"/>
            <a:chExt cx="6247055" cy="4052446"/>
          </a:xfrm>
        </p:grpSpPr>
        <p:pic>
          <p:nvPicPr>
            <p:cNvPr id="253" name="Screenshot 2022-05-03 at 17.00.17.png" descr="Screenshot 2022-05-03 at 17.00.17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1019556"/>
              <a:ext cx="6247056" cy="30328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Iris The Dragon"/>
            <p:cNvSpPr txBox="1"/>
            <p:nvPr/>
          </p:nvSpPr>
          <p:spPr>
            <a:xfrm>
              <a:off x="540882" y="0"/>
              <a:ext cx="5165446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121920" defTabSz="457200">
                <a:defRPr sz="5233">
                  <a:ln w="12700" cap="flat">
                    <a:solidFill>
                      <a:srgbClr val="808785"/>
                    </a:solidFill>
                    <a:prstDash val="solid"/>
                    <a:miter lim="400000"/>
                  </a:ln>
                  <a:solidFill>
                    <a:srgbClr val="FFFB00"/>
                  </a:solidFill>
                  <a:effectLst>
                    <a:outerShdw blurRad="12700" dist="63500" dir="1800000" rotWithShape="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Iris The Dragon</a:t>
              </a:r>
            </a:p>
          </p:txBody>
        </p:sp>
      </p:grpSp>
      <p:grpSp>
        <p:nvGrpSpPr>
          <p:cNvPr id="258" name="Group">
            <a:hlinkClick r:id="rId13"/>
          </p:cNvPr>
          <p:cNvGrpSpPr/>
          <p:nvPr/>
        </p:nvGrpSpPr>
        <p:grpSpPr>
          <a:xfrm>
            <a:off x="2294640" y="4986955"/>
            <a:ext cx="5574998" cy="5359966"/>
            <a:chOff x="0" y="0"/>
            <a:chExt cx="5574996" cy="5359965"/>
          </a:xfrm>
        </p:grpSpPr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769" y="1651000"/>
              <a:ext cx="5459459" cy="3708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Mentally Healthy…"/>
            <p:cNvSpPr txBox="1"/>
            <p:nvPr/>
          </p:nvSpPr>
          <p:spPr>
            <a:xfrm>
              <a:off x="-1" y="0"/>
              <a:ext cx="5574998" cy="165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121920" defTabSz="457200">
                <a:defRPr sz="5233">
                  <a:ln w="12700" cap="flat">
                    <a:solidFill>
                      <a:srgbClr val="808785"/>
                    </a:solidFill>
                    <a:prstDash val="solid"/>
                    <a:miter lim="400000"/>
                  </a:ln>
                  <a:solidFill>
                    <a:srgbClr val="FFFB00"/>
                  </a:solidFill>
                  <a:effectLst>
                    <a:outerShdw blurRad="12700" dist="63500" dir="1800000" rotWithShape="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Mentally Healthy</a:t>
              </a:r>
            </a:p>
            <a:p>
              <a:pPr marL="121920" defTabSz="457200">
                <a:defRPr sz="5233">
                  <a:ln w="12700" cap="flat">
                    <a:solidFill>
                      <a:srgbClr val="808785"/>
                    </a:solidFill>
                    <a:prstDash val="solid"/>
                    <a:miter lim="400000"/>
                  </a:ln>
                  <a:solidFill>
                    <a:srgbClr val="FFFB00"/>
                  </a:solidFill>
                  <a:effectLst>
                    <a:outerShdw blurRad="12700" dist="63500" dir="1800000" rotWithShape="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Schools</a:t>
              </a:r>
            </a:p>
          </p:txBody>
        </p:sp>
      </p:grpSp>
      <p:grpSp>
        <p:nvGrpSpPr>
          <p:cNvPr id="261" name="Group">
            <a:hlinkClick r:id="rId15"/>
          </p:cNvPr>
          <p:cNvGrpSpPr/>
          <p:nvPr/>
        </p:nvGrpSpPr>
        <p:grpSpPr>
          <a:xfrm>
            <a:off x="16993458" y="4330700"/>
            <a:ext cx="6681307" cy="6175379"/>
            <a:chOff x="0" y="0"/>
            <a:chExt cx="6681306" cy="6175378"/>
          </a:xfrm>
        </p:grpSpPr>
        <p:pic>
          <p:nvPicPr>
            <p:cNvPr id="259" name="Image" descr="Image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15267" y="2148097"/>
              <a:ext cx="2850772" cy="4027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The Little Blue Book…"/>
            <p:cNvSpPr txBox="1"/>
            <p:nvPr/>
          </p:nvSpPr>
          <p:spPr>
            <a:xfrm>
              <a:off x="0" y="0"/>
              <a:ext cx="6681306" cy="165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121920" defTabSz="457200">
                <a:defRPr sz="5233">
                  <a:ln w="12700" cap="flat">
                    <a:solidFill>
                      <a:srgbClr val="808785"/>
                    </a:solidFill>
                    <a:prstDash val="solid"/>
                    <a:miter lim="400000"/>
                  </a:ln>
                  <a:solidFill>
                    <a:srgbClr val="FFFB00"/>
                  </a:solidFill>
                  <a:effectLst>
                    <a:outerShdw blurRad="12700" dist="63500" dir="1800000" rotWithShape="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The Little Blue Book</a:t>
              </a:r>
            </a:p>
            <a:p>
              <a:pPr marL="121920" defTabSz="457200">
                <a:defRPr sz="5233">
                  <a:ln w="12700" cap="flat">
                    <a:solidFill>
                      <a:srgbClr val="808785"/>
                    </a:solidFill>
                    <a:prstDash val="solid"/>
                    <a:miter lim="400000"/>
                  </a:ln>
                  <a:solidFill>
                    <a:srgbClr val="FFFB00"/>
                  </a:solidFill>
                  <a:effectLst>
                    <a:outerShdw blurRad="12700" dist="63500" dir="1800000" rotWithShape="0">
                      <a:srgbClr val="000000"/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Of Sunshine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4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65" name="Mindfull Colouring"/>
          <p:cNvSpPr txBox="1"/>
          <p:nvPr/>
        </p:nvSpPr>
        <p:spPr>
          <a:xfrm>
            <a:off x="6900694" y="584270"/>
            <a:ext cx="10582612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Mindfull Colouring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7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65438" y="11191641"/>
            <a:ext cx="2110941" cy="209824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670698" y="11167963"/>
            <a:ext cx="2094881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8"/>
          <a:srcRect l="8" t="2153" r="1417" b="1428"/>
          <a:stretch>
            <a:fillRect/>
          </a:stretch>
        </p:blipFill>
        <p:spPr>
          <a:xfrm>
            <a:off x="11383567" y="11191641"/>
            <a:ext cx="2094798" cy="207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9"/>
          <a:srcRect l="32229" t="14391" r="32230" b="14419"/>
          <a:stretch>
            <a:fillRect/>
          </a:stretch>
        </p:blipFill>
        <p:spPr>
          <a:xfrm>
            <a:off x="5916653" y="4069327"/>
            <a:ext cx="5895190" cy="5904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6" y="0"/>
                  <a:pt x="4631" y="19"/>
                  <a:pt x="4319" y="58"/>
                </a:cubicBezTo>
                <a:cubicBezTo>
                  <a:pt x="3050" y="217"/>
                  <a:pt x="2186" y="617"/>
                  <a:pt x="1392" y="1410"/>
                </a:cubicBezTo>
                <a:cubicBezTo>
                  <a:pt x="689" y="2110"/>
                  <a:pt x="304" y="2857"/>
                  <a:pt x="89" y="3937"/>
                </a:cubicBezTo>
                <a:cubicBezTo>
                  <a:pt x="29" y="4235"/>
                  <a:pt x="0" y="7518"/>
                  <a:pt x="0" y="10803"/>
                </a:cubicBezTo>
                <a:cubicBezTo>
                  <a:pt x="0" y="14088"/>
                  <a:pt x="29" y="17373"/>
                  <a:pt x="89" y="17671"/>
                </a:cubicBezTo>
                <a:cubicBezTo>
                  <a:pt x="304" y="18751"/>
                  <a:pt x="684" y="19484"/>
                  <a:pt x="1396" y="20194"/>
                </a:cubicBezTo>
                <a:cubicBezTo>
                  <a:pt x="2180" y="20976"/>
                  <a:pt x="3055" y="21390"/>
                  <a:pt x="4255" y="21546"/>
                </a:cubicBezTo>
                <a:cubicBezTo>
                  <a:pt x="4524" y="21580"/>
                  <a:pt x="7641" y="21598"/>
                  <a:pt x="10760" y="21599"/>
                </a:cubicBezTo>
                <a:cubicBezTo>
                  <a:pt x="13880" y="21600"/>
                  <a:pt x="17002" y="21583"/>
                  <a:pt x="17280" y="21548"/>
                </a:cubicBezTo>
                <a:cubicBezTo>
                  <a:pt x="18552" y="21389"/>
                  <a:pt x="19399" y="20997"/>
                  <a:pt x="20204" y="20194"/>
                </a:cubicBezTo>
                <a:cubicBezTo>
                  <a:pt x="20904" y="19496"/>
                  <a:pt x="21269" y="18793"/>
                  <a:pt x="21515" y="17671"/>
                </a:cubicBezTo>
                <a:cubicBezTo>
                  <a:pt x="21572" y="17410"/>
                  <a:pt x="21600" y="14120"/>
                  <a:pt x="21599" y="10824"/>
                </a:cubicBezTo>
                <a:cubicBezTo>
                  <a:pt x="21598" y="7527"/>
                  <a:pt x="21568" y="4226"/>
                  <a:pt x="21510" y="3937"/>
                </a:cubicBezTo>
                <a:cubicBezTo>
                  <a:pt x="21295" y="2857"/>
                  <a:pt x="20911" y="2110"/>
                  <a:pt x="20209" y="1410"/>
                </a:cubicBezTo>
                <a:cubicBezTo>
                  <a:pt x="19414" y="617"/>
                  <a:pt x="18549" y="217"/>
                  <a:pt x="17280" y="58"/>
                </a:cubicBezTo>
                <a:cubicBezTo>
                  <a:pt x="16968" y="19"/>
                  <a:pt x="13883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10"/>
          <a:srcRect l="10400" t="11023" r="10398" b="11073"/>
          <a:stretch>
            <a:fillRect/>
          </a:stretch>
        </p:blipFill>
        <p:spPr>
          <a:xfrm>
            <a:off x="12770547" y="4093465"/>
            <a:ext cx="5895183" cy="5880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800" y="0"/>
                </a:moveTo>
                <a:cubicBezTo>
                  <a:pt x="3141" y="0"/>
                  <a:pt x="2471" y="87"/>
                  <a:pt x="1268" y="1240"/>
                </a:cubicBezTo>
                <a:cubicBezTo>
                  <a:pt x="101" y="2357"/>
                  <a:pt x="0" y="3118"/>
                  <a:pt x="0" y="10800"/>
                </a:cubicBezTo>
                <a:cubicBezTo>
                  <a:pt x="0" y="16552"/>
                  <a:pt x="61" y="17991"/>
                  <a:pt x="337" y="18802"/>
                </a:cubicBezTo>
                <a:cubicBezTo>
                  <a:pt x="741" y="19986"/>
                  <a:pt x="1557" y="20820"/>
                  <a:pt x="2734" y="21251"/>
                </a:cubicBezTo>
                <a:cubicBezTo>
                  <a:pt x="3422" y="21503"/>
                  <a:pt x="5064" y="21571"/>
                  <a:pt x="10717" y="21583"/>
                </a:cubicBezTo>
                <a:cubicBezTo>
                  <a:pt x="18471" y="21600"/>
                  <a:pt x="19123" y="21518"/>
                  <a:pt x="20332" y="20360"/>
                </a:cubicBezTo>
                <a:cubicBezTo>
                  <a:pt x="21496" y="19245"/>
                  <a:pt x="21600" y="18471"/>
                  <a:pt x="21600" y="10909"/>
                </a:cubicBezTo>
                <a:cubicBezTo>
                  <a:pt x="21600" y="3311"/>
                  <a:pt x="21472" y="2333"/>
                  <a:pt x="20347" y="1254"/>
                </a:cubicBezTo>
                <a:cubicBezTo>
                  <a:pt x="19127" y="86"/>
                  <a:pt x="18476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73" name="Sandbox"/>
          <p:cNvSpPr txBox="1"/>
          <p:nvPr/>
        </p:nvSpPr>
        <p:spPr>
          <a:xfrm>
            <a:off x="6970578" y="2989827"/>
            <a:ext cx="378734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66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Sandbox</a:t>
            </a:r>
          </a:p>
        </p:txBody>
      </p:sp>
      <p:sp>
        <p:nvSpPr>
          <p:cNvPr id="274" name="Toonia Colorbook"/>
          <p:cNvSpPr txBox="1"/>
          <p:nvPr/>
        </p:nvSpPr>
        <p:spPr>
          <a:xfrm>
            <a:off x="12703520" y="3091427"/>
            <a:ext cx="602923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53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Toonia Colorbook</a:t>
            </a:r>
          </a:p>
        </p:txBody>
      </p:sp>
      <p:pic>
        <p:nvPicPr>
          <p:cNvPr id="275" name="Image" descr="Image">
            <a:hlinkClick r:id="rId11"/>
          </p:cNvPr>
          <p:cNvPicPr>
            <a:picLocks noChangeAspect="1"/>
          </p:cNvPicPr>
          <p:nvPr/>
        </p:nvPicPr>
        <p:blipFill>
          <a:blip r:embed="rId12"/>
          <a:srcRect l="26" r="15" b="52118"/>
          <a:stretch>
            <a:fillRect/>
          </a:stretch>
        </p:blipFill>
        <p:spPr>
          <a:xfrm>
            <a:off x="1973448" y="5697137"/>
            <a:ext cx="2954736" cy="877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0799" y="0"/>
                </a:moveTo>
                <a:cubicBezTo>
                  <a:pt x="5220" y="2"/>
                  <a:pt x="656" y="35"/>
                  <a:pt x="641" y="78"/>
                </a:cubicBezTo>
                <a:cubicBezTo>
                  <a:pt x="626" y="123"/>
                  <a:pt x="555" y="232"/>
                  <a:pt x="482" y="322"/>
                </a:cubicBezTo>
                <a:cubicBezTo>
                  <a:pt x="312" y="532"/>
                  <a:pt x="152" y="1070"/>
                  <a:pt x="90" y="1642"/>
                </a:cubicBezTo>
                <a:cubicBezTo>
                  <a:pt x="63" y="1888"/>
                  <a:pt x="31" y="2128"/>
                  <a:pt x="17" y="2179"/>
                </a:cubicBezTo>
                <a:cubicBezTo>
                  <a:pt x="8" y="2213"/>
                  <a:pt x="4" y="7324"/>
                  <a:pt x="0" y="13796"/>
                </a:cubicBezTo>
                <a:cubicBezTo>
                  <a:pt x="4" y="16994"/>
                  <a:pt x="10" y="19503"/>
                  <a:pt x="20" y="19571"/>
                </a:cubicBezTo>
                <a:cubicBezTo>
                  <a:pt x="35" y="19664"/>
                  <a:pt x="71" y="19929"/>
                  <a:pt x="99" y="20157"/>
                </a:cubicBezTo>
                <a:cubicBezTo>
                  <a:pt x="153" y="20602"/>
                  <a:pt x="322" y="21183"/>
                  <a:pt x="450" y="21359"/>
                </a:cubicBezTo>
                <a:cubicBezTo>
                  <a:pt x="492" y="21418"/>
                  <a:pt x="584" y="21497"/>
                  <a:pt x="656" y="21535"/>
                </a:cubicBezTo>
                <a:cubicBezTo>
                  <a:pt x="727" y="21573"/>
                  <a:pt x="5338" y="21600"/>
                  <a:pt x="10900" y="21594"/>
                </a:cubicBezTo>
                <a:cubicBezTo>
                  <a:pt x="20463" y="21583"/>
                  <a:pt x="21017" y="21568"/>
                  <a:pt x="21118" y="21408"/>
                </a:cubicBezTo>
                <a:cubicBezTo>
                  <a:pt x="21290" y="21136"/>
                  <a:pt x="21429" y="20663"/>
                  <a:pt x="21519" y="20040"/>
                </a:cubicBezTo>
                <a:lnTo>
                  <a:pt x="21600" y="19473"/>
                </a:lnTo>
                <a:cubicBezTo>
                  <a:pt x="21598" y="9978"/>
                  <a:pt x="21591" y="2239"/>
                  <a:pt x="21580" y="2159"/>
                </a:cubicBezTo>
                <a:cubicBezTo>
                  <a:pt x="21400" y="903"/>
                  <a:pt x="21388" y="830"/>
                  <a:pt x="21261" y="557"/>
                </a:cubicBezTo>
                <a:cubicBezTo>
                  <a:pt x="21188" y="402"/>
                  <a:pt x="21093" y="255"/>
                  <a:pt x="21049" y="225"/>
                </a:cubicBezTo>
                <a:cubicBezTo>
                  <a:pt x="21005" y="194"/>
                  <a:pt x="20962" y="134"/>
                  <a:pt x="20953" y="88"/>
                </a:cubicBezTo>
                <a:cubicBezTo>
                  <a:pt x="20945" y="42"/>
                  <a:pt x="16663" y="3"/>
                  <a:pt x="11135" y="0"/>
                </a:cubicBezTo>
                <a:lnTo>
                  <a:pt x="107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6" name="Image" descr="Image">
            <a:hlinkClick r:id="rId13"/>
          </p:cNvPr>
          <p:cNvPicPr>
            <a:picLocks noChangeAspect="1"/>
          </p:cNvPicPr>
          <p:nvPr/>
        </p:nvPicPr>
        <p:blipFill>
          <a:blip r:embed="rId12"/>
          <a:srcRect l="26" r="15" b="52118"/>
          <a:stretch>
            <a:fillRect/>
          </a:stretch>
        </p:blipFill>
        <p:spPr>
          <a:xfrm>
            <a:off x="19624433" y="5697137"/>
            <a:ext cx="2954735" cy="877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0799" y="0"/>
                </a:moveTo>
                <a:cubicBezTo>
                  <a:pt x="5220" y="2"/>
                  <a:pt x="656" y="35"/>
                  <a:pt x="641" y="78"/>
                </a:cubicBezTo>
                <a:cubicBezTo>
                  <a:pt x="626" y="123"/>
                  <a:pt x="555" y="232"/>
                  <a:pt x="482" y="322"/>
                </a:cubicBezTo>
                <a:cubicBezTo>
                  <a:pt x="312" y="532"/>
                  <a:pt x="152" y="1070"/>
                  <a:pt x="90" y="1642"/>
                </a:cubicBezTo>
                <a:cubicBezTo>
                  <a:pt x="63" y="1888"/>
                  <a:pt x="31" y="2128"/>
                  <a:pt x="17" y="2179"/>
                </a:cubicBezTo>
                <a:cubicBezTo>
                  <a:pt x="8" y="2213"/>
                  <a:pt x="4" y="7324"/>
                  <a:pt x="0" y="13796"/>
                </a:cubicBezTo>
                <a:cubicBezTo>
                  <a:pt x="4" y="16994"/>
                  <a:pt x="10" y="19503"/>
                  <a:pt x="20" y="19571"/>
                </a:cubicBezTo>
                <a:cubicBezTo>
                  <a:pt x="35" y="19664"/>
                  <a:pt x="71" y="19929"/>
                  <a:pt x="99" y="20157"/>
                </a:cubicBezTo>
                <a:cubicBezTo>
                  <a:pt x="153" y="20602"/>
                  <a:pt x="322" y="21183"/>
                  <a:pt x="450" y="21359"/>
                </a:cubicBezTo>
                <a:cubicBezTo>
                  <a:pt x="492" y="21418"/>
                  <a:pt x="584" y="21497"/>
                  <a:pt x="656" y="21535"/>
                </a:cubicBezTo>
                <a:cubicBezTo>
                  <a:pt x="727" y="21573"/>
                  <a:pt x="5338" y="21600"/>
                  <a:pt x="10900" y="21594"/>
                </a:cubicBezTo>
                <a:cubicBezTo>
                  <a:pt x="20463" y="21583"/>
                  <a:pt x="21017" y="21568"/>
                  <a:pt x="21118" y="21408"/>
                </a:cubicBezTo>
                <a:cubicBezTo>
                  <a:pt x="21290" y="21136"/>
                  <a:pt x="21429" y="20663"/>
                  <a:pt x="21519" y="20040"/>
                </a:cubicBezTo>
                <a:lnTo>
                  <a:pt x="21600" y="19473"/>
                </a:lnTo>
                <a:cubicBezTo>
                  <a:pt x="21598" y="9978"/>
                  <a:pt x="21591" y="2239"/>
                  <a:pt x="21580" y="2159"/>
                </a:cubicBezTo>
                <a:cubicBezTo>
                  <a:pt x="21400" y="903"/>
                  <a:pt x="21388" y="830"/>
                  <a:pt x="21261" y="557"/>
                </a:cubicBezTo>
                <a:cubicBezTo>
                  <a:pt x="21188" y="402"/>
                  <a:pt x="21093" y="255"/>
                  <a:pt x="21049" y="225"/>
                </a:cubicBezTo>
                <a:cubicBezTo>
                  <a:pt x="21005" y="194"/>
                  <a:pt x="20962" y="134"/>
                  <a:pt x="20953" y="88"/>
                </a:cubicBezTo>
                <a:cubicBezTo>
                  <a:pt x="20945" y="42"/>
                  <a:pt x="16663" y="3"/>
                  <a:pt x="11135" y="0"/>
                </a:cubicBezTo>
                <a:lnTo>
                  <a:pt x="1079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79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1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65438" y="11191641"/>
            <a:ext cx="2110941" cy="209824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670698" y="11167963"/>
            <a:ext cx="2094881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8"/>
          <a:srcRect l="8" t="2153" r="1417" b="1428"/>
          <a:stretch>
            <a:fillRect/>
          </a:stretch>
        </p:blipFill>
        <p:spPr>
          <a:xfrm>
            <a:off x="11383567" y="11191641"/>
            <a:ext cx="2094798" cy="207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9"/>
          <a:srcRect l="32229" t="14391" r="32232" b="14415"/>
          <a:stretch>
            <a:fillRect/>
          </a:stretch>
        </p:blipFill>
        <p:spPr>
          <a:xfrm>
            <a:off x="21379638" y="11110679"/>
            <a:ext cx="2152654" cy="2156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3" y="21"/>
                  <a:pt x="4321" y="60"/>
                </a:cubicBezTo>
                <a:cubicBezTo>
                  <a:pt x="3052" y="218"/>
                  <a:pt x="2184" y="615"/>
                  <a:pt x="1390" y="1407"/>
                </a:cubicBezTo>
                <a:cubicBezTo>
                  <a:pt x="687" y="2108"/>
                  <a:pt x="303" y="2855"/>
                  <a:pt x="88" y="3936"/>
                </a:cubicBezTo>
                <a:cubicBezTo>
                  <a:pt x="28" y="4233"/>
                  <a:pt x="0" y="7517"/>
                  <a:pt x="0" y="10802"/>
                </a:cubicBezTo>
                <a:cubicBezTo>
                  <a:pt x="0" y="14086"/>
                  <a:pt x="28" y="17374"/>
                  <a:pt x="88" y="17671"/>
                </a:cubicBezTo>
                <a:cubicBezTo>
                  <a:pt x="303" y="18751"/>
                  <a:pt x="682" y="19482"/>
                  <a:pt x="1394" y="20192"/>
                </a:cubicBezTo>
                <a:cubicBezTo>
                  <a:pt x="2178" y="20974"/>
                  <a:pt x="3053" y="21388"/>
                  <a:pt x="4253" y="21544"/>
                </a:cubicBezTo>
                <a:cubicBezTo>
                  <a:pt x="4522" y="21579"/>
                  <a:pt x="7640" y="21598"/>
                  <a:pt x="10760" y="21599"/>
                </a:cubicBezTo>
                <a:cubicBezTo>
                  <a:pt x="13880" y="21600"/>
                  <a:pt x="17004" y="21582"/>
                  <a:pt x="17282" y="21548"/>
                </a:cubicBezTo>
                <a:cubicBezTo>
                  <a:pt x="18554" y="21388"/>
                  <a:pt x="19400" y="20995"/>
                  <a:pt x="20205" y="20192"/>
                </a:cubicBezTo>
                <a:cubicBezTo>
                  <a:pt x="20904" y="19494"/>
                  <a:pt x="21269" y="18793"/>
                  <a:pt x="21515" y="17671"/>
                </a:cubicBezTo>
                <a:cubicBezTo>
                  <a:pt x="21572" y="17411"/>
                  <a:pt x="21600" y="14122"/>
                  <a:pt x="21599" y="10825"/>
                </a:cubicBezTo>
                <a:cubicBezTo>
                  <a:pt x="21598" y="7529"/>
                  <a:pt x="21569" y="4224"/>
                  <a:pt x="21511" y="3936"/>
                </a:cubicBezTo>
                <a:cubicBezTo>
                  <a:pt x="21296" y="2855"/>
                  <a:pt x="20912" y="2108"/>
                  <a:pt x="20209" y="1407"/>
                </a:cubicBezTo>
                <a:cubicBezTo>
                  <a:pt x="19415" y="615"/>
                  <a:pt x="18551" y="218"/>
                  <a:pt x="17282" y="60"/>
                </a:cubicBezTo>
                <a:cubicBezTo>
                  <a:pt x="16970" y="21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10"/>
          <a:srcRect l="10400" t="11023" r="10396" b="11072"/>
          <a:stretch>
            <a:fillRect/>
          </a:stretch>
        </p:blipFill>
        <p:spPr>
          <a:xfrm>
            <a:off x="18017120" y="11161313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7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0" y="21600"/>
                  <a:pt x="19124" y="21517"/>
                  <a:pt x="20333" y="20359"/>
                </a:cubicBezTo>
                <a:cubicBezTo>
                  <a:pt x="21497" y="19244"/>
                  <a:pt x="21600" y="18469"/>
                  <a:pt x="21600" y="10908"/>
                </a:cubicBezTo>
                <a:cubicBezTo>
                  <a:pt x="21600" y="3310"/>
                  <a:pt x="21471" y="2331"/>
                  <a:pt x="20345" y="1253"/>
                </a:cubicBezTo>
                <a:cubicBezTo>
                  <a:pt x="19126" y="85"/>
                  <a:pt x="18473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1332" y="3063183"/>
            <a:ext cx="15179268" cy="758963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31" name="WARM-UP"/>
          <p:cNvSpPr txBox="1"/>
          <p:nvPr/>
        </p:nvSpPr>
        <p:spPr>
          <a:xfrm>
            <a:off x="7811611" y="512333"/>
            <a:ext cx="8524558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131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WARM-UP</a:t>
            </a:r>
          </a:p>
        </p:txBody>
      </p:sp>
      <p:pic>
        <p:nvPicPr>
          <p:cNvPr id="132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727766" y="8968205"/>
            <a:ext cx="2110942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4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63199" y="10137675"/>
            <a:ext cx="2110942" cy="209824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632" y="10272700"/>
            <a:ext cx="2566151" cy="256615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371373" y="10506306"/>
            <a:ext cx="2094882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8"/>
          <a:srcRect l="8" t="2153" r="1417" b="1428"/>
          <a:stretch>
            <a:fillRect/>
          </a:stretch>
        </p:blipFill>
        <p:spPr>
          <a:xfrm>
            <a:off x="11026491" y="11186794"/>
            <a:ext cx="2094798" cy="2075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8418" y="10137674"/>
            <a:ext cx="2094710" cy="209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545291" y="9084879"/>
            <a:ext cx="2110980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0" name="Image" descr="Image">
            <a:hlinkClick r:id="rId11"/>
          </p:cNvPr>
          <p:cNvPicPr>
            <a:picLocks noChangeAspect="1"/>
          </p:cNvPicPr>
          <p:nvPr/>
        </p:nvPicPr>
        <p:blipFill>
          <a:blip r:embed="rId12"/>
          <a:srcRect l="10134" t="4467" r="7688" b="2369"/>
          <a:stretch>
            <a:fillRect/>
          </a:stretch>
        </p:blipFill>
        <p:spPr>
          <a:xfrm>
            <a:off x="8960770" y="3129029"/>
            <a:ext cx="6334961" cy="6329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67" extrusionOk="0">
                <a:moveTo>
                  <a:pt x="10903" y="1"/>
                </a:moveTo>
                <a:cubicBezTo>
                  <a:pt x="7947" y="-33"/>
                  <a:pt x="5154" y="1105"/>
                  <a:pt x="3062" y="3250"/>
                </a:cubicBezTo>
                <a:cubicBezTo>
                  <a:pt x="2026" y="4312"/>
                  <a:pt x="1168" y="5652"/>
                  <a:pt x="695" y="6952"/>
                </a:cubicBezTo>
                <a:cubicBezTo>
                  <a:pt x="365" y="7856"/>
                  <a:pt x="-8" y="9661"/>
                  <a:pt x="0" y="10307"/>
                </a:cubicBezTo>
                <a:cubicBezTo>
                  <a:pt x="3" y="10563"/>
                  <a:pt x="5" y="10565"/>
                  <a:pt x="196" y="10622"/>
                </a:cubicBezTo>
                <a:cubicBezTo>
                  <a:pt x="518" y="10718"/>
                  <a:pt x="535" y="10795"/>
                  <a:pt x="258" y="10910"/>
                </a:cubicBezTo>
                <a:cubicBezTo>
                  <a:pt x="22" y="11008"/>
                  <a:pt x="19" y="11014"/>
                  <a:pt x="8" y="11243"/>
                </a:cubicBezTo>
                <a:cubicBezTo>
                  <a:pt x="-31" y="12092"/>
                  <a:pt x="490" y="14270"/>
                  <a:pt x="976" y="15283"/>
                </a:cubicBezTo>
                <a:cubicBezTo>
                  <a:pt x="2157" y="17749"/>
                  <a:pt x="3850" y="19435"/>
                  <a:pt x="6335" y="20620"/>
                </a:cubicBezTo>
                <a:cubicBezTo>
                  <a:pt x="6999" y="20937"/>
                  <a:pt x="8505" y="21359"/>
                  <a:pt x="9474" y="21500"/>
                </a:cubicBezTo>
                <a:cubicBezTo>
                  <a:pt x="9784" y="21545"/>
                  <a:pt x="10270" y="21567"/>
                  <a:pt x="10762" y="21566"/>
                </a:cubicBezTo>
                <a:cubicBezTo>
                  <a:pt x="11253" y="21566"/>
                  <a:pt x="11749" y="21543"/>
                  <a:pt x="12079" y="21497"/>
                </a:cubicBezTo>
                <a:cubicBezTo>
                  <a:pt x="12678" y="21414"/>
                  <a:pt x="14060" y="21073"/>
                  <a:pt x="14617" y="20871"/>
                </a:cubicBezTo>
                <a:cubicBezTo>
                  <a:pt x="16411" y="20222"/>
                  <a:pt x="18307" y="18789"/>
                  <a:pt x="19457" y="17212"/>
                </a:cubicBezTo>
                <a:cubicBezTo>
                  <a:pt x="20827" y="15335"/>
                  <a:pt x="21569" y="13077"/>
                  <a:pt x="21569" y="10786"/>
                </a:cubicBezTo>
                <a:cubicBezTo>
                  <a:pt x="21569" y="8802"/>
                  <a:pt x="21015" y="6836"/>
                  <a:pt x="19972" y="5112"/>
                </a:cubicBezTo>
                <a:cubicBezTo>
                  <a:pt x="19492" y="4319"/>
                  <a:pt x="19040" y="3764"/>
                  <a:pt x="18294" y="3046"/>
                </a:cubicBezTo>
                <a:cubicBezTo>
                  <a:pt x="17668" y="2444"/>
                  <a:pt x="17245" y="2078"/>
                  <a:pt x="17017" y="1940"/>
                </a:cubicBezTo>
                <a:cubicBezTo>
                  <a:pt x="16927" y="1886"/>
                  <a:pt x="16649" y="1715"/>
                  <a:pt x="16399" y="1561"/>
                </a:cubicBezTo>
                <a:cubicBezTo>
                  <a:pt x="15951" y="1285"/>
                  <a:pt x="15060" y="841"/>
                  <a:pt x="14669" y="701"/>
                </a:cubicBezTo>
                <a:cubicBezTo>
                  <a:pt x="14215" y="538"/>
                  <a:pt x="13314" y="280"/>
                  <a:pt x="12969" y="213"/>
                </a:cubicBezTo>
                <a:cubicBezTo>
                  <a:pt x="12276" y="78"/>
                  <a:pt x="11586" y="8"/>
                  <a:pt x="10903" y="1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3" name="‘…improve their wellbeing, reduce worries, anxiety, distress, reactivity and bad behaviour, improve sleep, self esteem, and bring about greater calmness, relaxation, and self-regulation and awareness.’"/>
          <p:cNvSpPr txBox="1"/>
          <p:nvPr/>
        </p:nvSpPr>
        <p:spPr>
          <a:xfrm>
            <a:off x="3289305" y="4102099"/>
            <a:ext cx="18471387" cy="551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21920" defTabSz="457200">
              <a:defRPr sz="61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‘…improve their wellbeing, reduce worries, anxiety, distress, reactivity and bad behaviour, improve sleep, self esteem, and bring about greater calmness, relaxation, and self-regulation and awareness.’</a:t>
            </a:r>
          </a:p>
        </p:txBody>
      </p:sp>
      <p:pic>
        <p:nvPicPr>
          <p:cNvPr id="144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6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65438" y="11191641"/>
            <a:ext cx="2110941" cy="209824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670698" y="11167963"/>
            <a:ext cx="2094881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8"/>
          <a:srcRect l="8" t="2153" r="1417" b="1428"/>
          <a:stretch>
            <a:fillRect/>
          </a:stretch>
        </p:blipFill>
        <p:spPr>
          <a:xfrm>
            <a:off x="11383567" y="11191641"/>
            <a:ext cx="2094798" cy="207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2" name="Benefits of Mindfulness"/>
          <p:cNvSpPr txBox="1"/>
          <p:nvPr/>
        </p:nvSpPr>
        <p:spPr>
          <a:xfrm>
            <a:off x="5392250" y="1307911"/>
            <a:ext cx="13599499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Benefits of Mindfulness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5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6" name="Benefits of Mindfulness"/>
          <p:cNvSpPr txBox="1"/>
          <p:nvPr/>
        </p:nvSpPr>
        <p:spPr>
          <a:xfrm>
            <a:off x="5392250" y="1451427"/>
            <a:ext cx="13599499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Benefits of Mindfulness</a:t>
            </a:r>
          </a:p>
        </p:txBody>
      </p:sp>
      <p:sp>
        <p:nvSpPr>
          <p:cNvPr id="157" name="Enhanced focus and less wandering of the mind…"/>
          <p:cNvSpPr txBox="1"/>
          <p:nvPr/>
        </p:nvSpPr>
        <p:spPr>
          <a:xfrm>
            <a:off x="667530" y="3573363"/>
            <a:ext cx="23048940" cy="759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700099" indent="-899999" algn="l" defTabSz="457200">
              <a:lnSpc>
                <a:spcPct val="150000"/>
              </a:lnSpc>
              <a:buSzPct val="100000"/>
              <a:buChar char="•"/>
              <a:defRPr sz="5066">
                <a:ln w="254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38100" dir="1968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Enhanced focus and less wandering of the mind</a:t>
            </a:r>
          </a:p>
          <a:p>
            <a:pPr marL="1700099" indent="-899999" algn="l" defTabSz="457200">
              <a:lnSpc>
                <a:spcPct val="150000"/>
              </a:lnSpc>
              <a:buSzPct val="100000"/>
              <a:buChar char="•"/>
              <a:defRPr sz="5066">
                <a:ln w="254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38100" dir="1968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Increase in overall positive emotions</a:t>
            </a:r>
          </a:p>
          <a:p>
            <a:pPr marL="1700099" indent="-899999" algn="l" defTabSz="457200">
              <a:lnSpc>
                <a:spcPct val="150000"/>
              </a:lnSpc>
              <a:buSzPct val="100000"/>
              <a:buChar char="•"/>
              <a:defRPr sz="5066">
                <a:ln w="254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38100" dir="1968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Improvement in symptoms of depression and anxiety</a:t>
            </a:r>
          </a:p>
          <a:p>
            <a:pPr marL="1700099" indent="-899999" algn="l" defTabSz="457200">
              <a:lnSpc>
                <a:spcPct val="150000"/>
              </a:lnSpc>
              <a:buSzPct val="100000"/>
              <a:buChar char="•"/>
              <a:defRPr sz="5066">
                <a:ln w="254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38100" dir="1968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Lower levels of fatigue</a:t>
            </a:r>
          </a:p>
          <a:p>
            <a:pPr marL="1700099" indent="-899999" algn="l" defTabSz="457200">
              <a:lnSpc>
                <a:spcPct val="150000"/>
              </a:lnSpc>
              <a:buSzPct val="100000"/>
              <a:buChar char="•"/>
              <a:defRPr sz="5066">
                <a:ln w="254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38100" dir="1968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Reduced aggression and judgment of others; increased compassion</a:t>
            </a:r>
          </a:p>
          <a:p>
            <a:pPr marL="1700099" indent="-899999" algn="l" defTabSz="457200">
              <a:lnSpc>
                <a:spcPct val="150000"/>
              </a:lnSpc>
              <a:buSzPct val="100000"/>
              <a:buChar char="•"/>
              <a:defRPr sz="5066">
                <a:ln w="254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38100" dir="1968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Reduced sense of external pressure</a:t>
            </a:r>
          </a:p>
          <a:p>
            <a:pPr marL="1700099" indent="-899999" algn="l" defTabSz="457200">
              <a:lnSpc>
                <a:spcPct val="150000"/>
              </a:lnSpc>
              <a:buSzPct val="100000"/>
              <a:buChar char="•"/>
              <a:defRPr sz="5066">
                <a:ln w="254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38100" dir="1968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Self-acceptance improves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9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65438" y="11191641"/>
            <a:ext cx="2110941" cy="209824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670698" y="11167963"/>
            <a:ext cx="2094881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8"/>
          <a:srcRect l="8" t="2153" r="1417" b="1428"/>
          <a:stretch>
            <a:fillRect/>
          </a:stretch>
        </p:blipFill>
        <p:spPr>
          <a:xfrm>
            <a:off x="11383567" y="11191641"/>
            <a:ext cx="2094798" cy="207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7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8" name="Benefits of Mindfulness"/>
          <p:cNvSpPr txBox="1"/>
          <p:nvPr/>
        </p:nvSpPr>
        <p:spPr>
          <a:xfrm>
            <a:off x="5392250" y="584270"/>
            <a:ext cx="13599499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Benefits of Mindfulness</a:t>
            </a:r>
          </a:p>
        </p:txBody>
      </p:sp>
      <p:sp>
        <p:nvSpPr>
          <p:cNvPr id="169" name="LESS STRESS!"/>
          <p:cNvSpPr txBox="1"/>
          <p:nvPr/>
        </p:nvSpPr>
        <p:spPr>
          <a:xfrm>
            <a:off x="4468938" y="3377095"/>
            <a:ext cx="15446124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166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LESS STRESS!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0" y="6457491"/>
            <a:ext cx="10414000" cy="396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5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2" name="Image" descr="Imag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65438" y="11191641"/>
            <a:ext cx="2110941" cy="209824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8"/>
          <a:srcRect l="32190" t="14397" r="32214" b="14273"/>
          <a:stretch>
            <a:fillRect/>
          </a:stretch>
        </p:blipFill>
        <p:spPr>
          <a:xfrm>
            <a:off x="14670698" y="11167963"/>
            <a:ext cx="2094881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9"/>
          <a:srcRect l="8" t="2153" r="1417" b="1428"/>
          <a:stretch>
            <a:fillRect/>
          </a:stretch>
        </p:blipFill>
        <p:spPr>
          <a:xfrm>
            <a:off x="11383567" y="11191641"/>
            <a:ext cx="2094798" cy="207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10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11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fill="hold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4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69" grpId="2" animBg="1" advAuto="0"/>
      <p:bldP spid="170" grpId="3" animBg="1" advAuto="0"/>
      <p:bldP spid="170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0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81" name="Breathe, Think, Do"/>
          <p:cNvSpPr txBox="1"/>
          <p:nvPr/>
        </p:nvSpPr>
        <p:spPr>
          <a:xfrm>
            <a:off x="6829695" y="584270"/>
            <a:ext cx="10724610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Breathe, Think, Do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3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16380" y="2987944"/>
            <a:ext cx="7029171" cy="701647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670698" y="11167963"/>
            <a:ext cx="2094881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8"/>
          <a:srcRect l="8" t="2153" r="1417" b="1428"/>
          <a:stretch>
            <a:fillRect/>
          </a:stretch>
        </p:blipFill>
        <p:spPr>
          <a:xfrm>
            <a:off x="11383567" y="11191641"/>
            <a:ext cx="2094798" cy="207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4091" y="0"/>
                </a:moveTo>
                <a:lnTo>
                  <a:pt x="3375" y="252"/>
                </a:lnTo>
                <a:cubicBezTo>
                  <a:pt x="2529" y="546"/>
                  <a:pt x="1549" y="1239"/>
                  <a:pt x="1145" y="1830"/>
                </a:cubicBezTo>
                <a:cubicBezTo>
                  <a:pt x="662" y="2539"/>
                  <a:pt x="298" y="3463"/>
                  <a:pt x="237" y="4135"/>
                </a:cubicBezTo>
                <a:cubicBezTo>
                  <a:pt x="206" y="4487"/>
                  <a:pt x="140" y="4801"/>
                  <a:pt x="90" y="4833"/>
                </a:cubicBezTo>
                <a:cubicBezTo>
                  <a:pt x="30" y="4870"/>
                  <a:pt x="0" y="7821"/>
                  <a:pt x="0" y="10772"/>
                </a:cubicBezTo>
                <a:cubicBezTo>
                  <a:pt x="0" y="13723"/>
                  <a:pt x="30" y="16675"/>
                  <a:pt x="90" y="16712"/>
                </a:cubicBezTo>
                <a:cubicBezTo>
                  <a:pt x="140" y="16743"/>
                  <a:pt x="209" y="17061"/>
                  <a:pt x="241" y="17419"/>
                </a:cubicBezTo>
                <a:cubicBezTo>
                  <a:pt x="322" y="18320"/>
                  <a:pt x="904" y="19528"/>
                  <a:pt x="1579" y="20190"/>
                </a:cubicBezTo>
                <a:cubicBezTo>
                  <a:pt x="2178" y="20778"/>
                  <a:pt x="3059" y="21234"/>
                  <a:pt x="3985" y="21438"/>
                </a:cubicBezTo>
                <a:cubicBezTo>
                  <a:pt x="4460" y="21542"/>
                  <a:pt x="7633" y="21597"/>
                  <a:pt x="10808" y="21599"/>
                </a:cubicBezTo>
                <a:cubicBezTo>
                  <a:pt x="13984" y="21600"/>
                  <a:pt x="17162" y="21550"/>
                  <a:pt x="17649" y="21446"/>
                </a:cubicBezTo>
                <a:cubicBezTo>
                  <a:pt x="19726" y="21001"/>
                  <a:pt x="20995" y="19730"/>
                  <a:pt x="21433" y="17650"/>
                </a:cubicBezTo>
                <a:cubicBezTo>
                  <a:pt x="21530" y="17186"/>
                  <a:pt x="21585" y="14059"/>
                  <a:pt x="21592" y="10909"/>
                </a:cubicBezTo>
                <a:cubicBezTo>
                  <a:pt x="21600" y="7759"/>
                  <a:pt x="21561" y="4583"/>
                  <a:pt x="21466" y="4027"/>
                </a:cubicBezTo>
                <a:cubicBezTo>
                  <a:pt x="21146" y="2163"/>
                  <a:pt x="20050" y="844"/>
                  <a:pt x="18340" y="256"/>
                </a:cubicBezTo>
                <a:lnTo>
                  <a:pt x="17595" y="0"/>
                </a:lnTo>
                <a:lnTo>
                  <a:pt x="10845" y="0"/>
                </a:lnTo>
                <a:lnTo>
                  <a:pt x="409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9" name="Image" descr="Image">
            <a:hlinkClick r:id="rId11"/>
          </p:cNvPr>
          <p:cNvPicPr>
            <a:picLocks noChangeAspect="1"/>
          </p:cNvPicPr>
          <p:nvPr/>
        </p:nvPicPr>
        <p:blipFill>
          <a:blip r:embed="rId12"/>
          <a:srcRect l="23" r="11" b="52118"/>
          <a:stretch>
            <a:fillRect/>
          </a:stretch>
        </p:blipFill>
        <p:spPr>
          <a:xfrm>
            <a:off x="1668244" y="6117402"/>
            <a:ext cx="4989911" cy="148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0799" y="0"/>
                </a:moveTo>
                <a:cubicBezTo>
                  <a:pt x="5221" y="2"/>
                  <a:pt x="656" y="37"/>
                  <a:pt x="641" y="81"/>
                </a:cubicBezTo>
                <a:cubicBezTo>
                  <a:pt x="626" y="126"/>
                  <a:pt x="554" y="234"/>
                  <a:pt x="481" y="324"/>
                </a:cubicBezTo>
                <a:cubicBezTo>
                  <a:pt x="311" y="534"/>
                  <a:pt x="153" y="1066"/>
                  <a:pt x="91" y="1637"/>
                </a:cubicBezTo>
                <a:cubicBezTo>
                  <a:pt x="64" y="1884"/>
                  <a:pt x="32" y="2125"/>
                  <a:pt x="19" y="2176"/>
                </a:cubicBezTo>
                <a:cubicBezTo>
                  <a:pt x="10" y="2210"/>
                  <a:pt x="4" y="7328"/>
                  <a:pt x="0" y="13800"/>
                </a:cubicBezTo>
                <a:cubicBezTo>
                  <a:pt x="4" y="16997"/>
                  <a:pt x="10" y="19501"/>
                  <a:pt x="21" y="19568"/>
                </a:cubicBezTo>
                <a:cubicBezTo>
                  <a:pt x="35" y="19661"/>
                  <a:pt x="70" y="19924"/>
                  <a:pt x="98" y="20153"/>
                </a:cubicBezTo>
                <a:cubicBezTo>
                  <a:pt x="152" y="20597"/>
                  <a:pt x="323" y="21180"/>
                  <a:pt x="450" y="21356"/>
                </a:cubicBezTo>
                <a:cubicBezTo>
                  <a:pt x="493" y="21416"/>
                  <a:pt x="587" y="21492"/>
                  <a:pt x="658" y="21530"/>
                </a:cubicBezTo>
                <a:cubicBezTo>
                  <a:pt x="729" y="21568"/>
                  <a:pt x="5337" y="21600"/>
                  <a:pt x="10899" y="21594"/>
                </a:cubicBezTo>
                <a:cubicBezTo>
                  <a:pt x="20461" y="21582"/>
                  <a:pt x="21018" y="21569"/>
                  <a:pt x="21119" y="21408"/>
                </a:cubicBezTo>
                <a:cubicBezTo>
                  <a:pt x="21291" y="21136"/>
                  <a:pt x="21430" y="20666"/>
                  <a:pt x="21519" y="20043"/>
                </a:cubicBezTo>
                <a:lnTo>
                  <a:pt x="21600" y="19476"/>
                </a:lnTo>
                <a:cubicBezTo>
                  <a:pt x="21598" y="9981"/>
                  <a:pt x="21591" y="2238"/>
                  <a:pt x="21579" y="2158"/>
                </a:cubicBezTo>
                <a:cubicBezTo>
                  <a:pt x="21399" y="902"/>
                  <a:pt x="21385" y="834"/>
                  <a:pt x="21258" y="561"/>
                </a:cubicBezTo>
                <a:cubicBezTo>
                  <a:pt x="21186" y="406"/>
                  <a:pt x="21091" y="256"/>
                  <a:pt x="21047" y="226"/>
                </a:cubicBezTo>
                <a:cubicBezTo>
                  <a:pt x="21003" y="195"/>
                  <a:pt x="20961" y="133"/>
                  <a:pt x="20952" y="87"/>
                </a:cubicBezTo>
                <a:cubicBezTo>
                  <a:pt x="20944" y="41"/>
                  <a:pt x="16663" y="3"/>
                  <a:pt x="11136" y="0"/>
                </a:cubicBezTo>
                <a:lnTo>
                  <a:pt x="107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Image" descr="Image">
            <a:hlinkClick r:id="rId13"/>
          </p:cNvPr>
          <p:cNvPicPr>
            <a:picLocks noChangeAspect="1"/>
          </p:cNvPicPr>
          <p:nvPr/>
        </p:nvPicPr>
        <p:blipFill>
          <a:blip r:embed="rId12"/>
          <a:srcRect l="23" t="52706" r="19" b="3"/>
          <a:stretch>
            <a:fillRect/>
          </a:stretch>
        </p:blipFill>
        <p:spPr>
          <a:xfrm>
            <a:off x="18203777" y="6135703"/>
            <a:ext cx="4989513" cy="1462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7066" y="0"/>
                </a:moveTo>
                <a:cubicBezTo>
                  <a:pt x="15571" y="-2"/>
                  <a:pt x="13526" y="10"/>
                  <a:pt x="10726" y="17"/>
                </a:cubicBezTo>
                <a:lnTo>
                  <a:pt x="586" y="41"/>
                </a:lnTo>
                <a:lnTo>
                  <a:pt x="464" y="264"/>
                </a:lnTo>
                <a:cubicBezTo>
                  <a:pt x="272" y="614"/>
                  <a:pt x="147" y="1041"/>
                  <a:pt x="93" y="1541"/>
                </a:cubicBezTo>
                <a:cubicBezTo>
                  <a:pt x="65" y="1795"/>
                  <a:pt x="32" y="2046"/>
                  <a:pt x="19" y="2098"/>
                </a:cubicBezTo>
                <a:cubicBezTo>
                  <a:pt x="10" y="2132"/>
                  <a:pt x="4" y="4499"/>
                  <a:pt x="0" y="7477"/>
                </a:cubicBezTo>
                <a:cubicBezTo>
                  <a:pt x="4" y="14109"/>
                  <a:pt x="10" y="19360"/>
                  <a:pt x="19" y="19395"/>
                </a:cubicBezTo>
                <a:cubicBezTo>
                  <a:pt x="32" y="19446"/>
                  <a:pt x="66" y="19693"/>
                  <a:pt x="93" y="19946"/>
                </a:cubicBezTo>
                <a:cubicBezTo>
                  <a:pt x="152" y="20497"/>
                  <a:pt x="343" y="21131"/>
                  <a:pt x="502" y="21305"/>
                </a:cubicBezTo>
                <a:cubicBezTo>
                  <a:pt x="564" y="21373"/>
                  <a:pt x="626" y="21463"/>
                  <a:pt x="641" y="21510"/>
                </a:cubicBezTo>
                <a:cubicBezTo>
                  <a:pt x="656" y="21557"/>
                  <a:pt x="4885" y="21595"/>
                  <a:pt x="10463" y="21598"/>
                </a:cubicBezTo>
                <a:lnTo>
                  <a:pt x="10800" y="21598"/>
                </a:lnTo>
                <a:cubicBezTo>
                  <a:pt x="16378" y="21596"/>
                  <a:pt x="20943" y="21560"/>
                  <a:pt x="20957" y="21516"/>
                </a:cubicBezTo>
                <a:cubicBezTo>
                  <a:pt x="20972" y="21471"/>
                  <a:pt x="21045" y="21357"/>
                  <a:pt x="21119" y="21264"/>
                </a:cubicBezTo>
                <a:cubicBezTo>
                  <a:pt x="21281" y="21061"/>
                  <a:pt x="21467" y="20412"/>
                  <a:pt x="21518" y="19869"/>
                </a:cubicBezTo>
                <a:cubicBezTo>
                  <a:pt x="21537" y="19658"/>
                  <a:pt x="21565" y="19446"/>
                  <a:pt x="21579" y="19395"/>
                </a:cubicBezTo>
                <a:cubicBezTo>
                  <a:pt x="21589" y="19358"/>
                  <a:pt x="21596" y="14119"/>
                  <a:pt x="21600" y="7371"/>
                </a:cubicBezTo>
                <a:cubicBezTo>
                  <a:pt x="21596" y="3876"/>
                  <a:pt x="21588" y="2156"/>
                  <a:pt x="21560" y="1945"/>
                </a:cubicBezTo>
                <a:cubicBezTo>
                  <a:pt x="21458" y="1174"/>
                  <a:pt x="21404" y="911"/>
                  <a:pt x="21289" y="609"/>
                </a:cubicBezTo>
                <a:cubicBezTo>
                  <a:pt x="21099" y="108"/>
                  <a:pt x="21552" y="5"/>
                  <a:pt x="1706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3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4" name="Chill Panda"/>
          <p:cNvSpPr txBox="1"/>
          <p:nvPr/>
        </p:nvSpPr>
        <p:spPr>
          <a:xfrm>
            <a:off x="8876356" y="584270"/>
            <a:ext cx="6631288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Chill Panda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6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36431" y="11167963"/>
            <a:ext cx="2111641" cy="209894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7"/>
          <a:srcRect l="32190" t="14397" r="32214" b="14273"/>
          <a:stretch>
            <a:fillRect/>
          </a:stretch>
        </p:blipFill>
        <p:spPr>
          <a:xfrm>
            <a:off x="14670698" y="11167963"/>
            <a:ext cx="2094881" cy="209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0816" y="0"/>
                </a:moveTo>
                <a:cubicBezTo>
                  <a:pt x="7621" y="-1"/>
                  <a:pt x="4428" y="17"/>
                  <a:pt x="4108" y="53"/>
                </a:cubicBezTo>
                <a:cubicBezTo>
                  <a:pt x="3856" y="82"/>
                  <a:pt x="3574" y="136"/>
                  <a:pt x="3479" y="172"/>
                </a:cubicBezTo>
                <a:cubicBezTo>
                  <a:pt x="3384" y="208"/>
                  <a:pt x="3298" y="234"/>
                  <a:pt x="3291" y="233"/>
                </a:cubicBezTo>
                <a:cubicBezTo>
                  <a:pt x="3283" y="232"/>
                  <a:pt x="3159" y="282"/>
                  <a:pt x="3017" y="343"/>
                </a:cubicBezTo>
                <a:cubicBezTo>
                  <a:pt x="2874" y="404"/>
                  <a:pt x="2759" y="440"/>
                  <a:pt x="2759" y="425"/>
                </a:cubicBezTo>
                <a:cubicBezTo>
                  <a:pt x="2759" y="351"/>
                  <a:pt x="2137" y="735"/>
                  <a:pt x="1754" y="1045"/>
                </a:cubicBezTo>
                <a:cubicBezTo>
                  <a:pt x="1495" y="1254"/>
                  <a:pt x="1011" y="1729"/>
                  <a:pt x="1010" y="1775"/>
                </a:cubicBezTo>
                <a:cubicBezTo>
                  <a:pt x="1009" y="1791"/>
                  <a:pt x="976" y="1843"/>
                  <a:pt x="936" y="1889"/>
                </a:cubicBezTo>
                <a:cubicBezTo>
                  <a:pt x="765" y="2089"/>
                  <a:pt x="547" y="2467"/>
                  <a:pt x="487" y="2664"/>
                </a:cubicBezTo>
                <a:cubicBezTo>
                  <a:pt x="477" y="2696"/>
                  <a:pt x="403" y="2898"/>
                  <a:pt x="323" y="3117"/>
                </a:cubicBezTo>
                <a:cubicBezTo>
                  <a:pt x="154" y="3583"/>
                  <a:pt x="126" y="3730"/>
                  <a:pt x="90" y="4268"/>
                </a:cubicBezTo>
                <a:cubicBezTo>
                  <a:pt x="75" y="4488"/>
                  <a:pt x="48" y="4783"/>
                  <a:pt x="33" y="4924"/>
                </a:cubicBezTo>
                <a:cubicBezTo>
                  <a:pt x="9" y="5152"/>
                  <a:pt x="-1" y="8259"/>
                  <a:pt x="0" y="11317"/>
                </a:cubicBezTo>
                <a:cubicBezTo>
                  <a:pt x="2" y="14375"/>
                  <a:pt x="17" y="17385"/>
                  <a:pt x="41" y="17424"/>
                </a:cubicBezTo>
                <a:cubicBezTo>
                  <a:pt x="67" y="17466"/>
                  <a:pt x="79" y="17556"/>
                  <a:pt x="70" y="17624"/>
                </a:cubicBezTo>
                <a:cubicBezTo>
                  <a:pt x="61" y="17692"/>
                  <a:pt x="83" y="17763"/>
                  <a:pt x="115" y="17783"/>
                </a:cubicBezTo>
                <a:cubicBezTo>
                  <a:pt x="147" y="17803"/>
                  <a:pt x="160" y="17854"/>
                  <a:pt x="143" y="17897"/>
                </a:cubicBezTo>
                <a:cubicBezTo>
                  <a:pt x="127" y="17940"/>
                  <a:pt x="138" y="17995"/>
                  <a:pt x="172" y="18016"/>
                </a:cubicBezTo>
                <a:cubicBezTo>
                  <a:pt x="206" y="18037"/>
                  <a:pt x="221" y="18075"/>
                  <a:pt x="205" y="18101"/>
                </a:cubicBezTo>
                <a:cubicBezTo>
                  <a:pt x="188" y="18128"/>
                  <a:pt x="204" y="18224"/>
                  <a:pt x="241" y="18313"/>
                </a:cubicBezTo>
                <a:cubicBezTo>
                  <a:pt x="278" y="18403"/>
                  <a:pt x="317" y="18494"/>
                  <a:pt x="323" y="18517"/>
                </a:cubicBezTo>
                <a:cubicBezTo>
                  <a:pt x="330" y="18541"/>
                  <a:pt x="340" y="18575"/>
                  <a:pt x="348" y="18591"/>
                </a:cubicBezTo>
                <a:cubicBezTo>
                  <a:pt x="370" y="18635"/>
                  <a:pt x="393" y="18725"/>
                  <a:pt x="401" y="18815"/>
                </a:cubicBezTo>
                <a:cubicBezTo>
                  <a:pt x="405" y="18860"/>
                  <a:pt x="449" y="18941"/>
                  <a:pt x="503" y="18995"/>
                </a:cubicBezTo>
                <a:cubicBezTo>
                  <a:pt x="557" y="19049"/>
                  <a:pt x="608" y="19122"/>
                  <a:pt x="613" y="19158"/>
                </a:cubicBezTo>
                <a:cubicBezTo>
                  <a:pt x="640" y="19341"/>
                  <a:pt x="1028" y="19847"/>
                  <a:pt x="1439" y="20235"/>
                </a:cubicBezTo>
                <a:cubicBezTo>
                  <a:pt x="1837" y="20610"/>
                  <a:pt x="2552" y="21099"/>
                  <a:pt x="2731" y="21116"/>
                </a:cubicBezTo>
                <a:cubicBezTo>
                  <a:pt x="2796" y="21122"/>
                  <a:pt x="2904" y="21160"/>
                  <a:pt x="3279" y="21312"/>
                </a:cubicBezTo>
                <a:cubicBezTo>
                  <a:pt x="3509" y="21405"/>
                  <a:pt x="3928" y="21495"/>
                  <a:pt x="4452" y="21561"/>
                </a:cubicBezTo>
                <a:cubicBezTo>
                  <a:pt x="4758" y="21599"/>
                  <a:pt x="17072" y="21556"/>
                  <a:pt x="17369" y="21516"/>
                </a:cubicBezTo>
                <a:cubicBezTo>
                  <a:pt x="17526" y="21494"/>
                  <a:pt x="17693" y="21461"/>
                  <a:pt x="17741" y="21442"/>
                </a:cubicBezTo>
                <a:cubicBezTo>
                  <a:pt x="17788" y="21424"/>
                  <a:pt x="17856" y="21412"/>
                  <a:pt x="17892" y="21418"/>
                </a:cubicBezTo>
                <a:cubicBezTo>
                  <a:pt x="17928" y="21424"/>
                  <a:pt x="18017" y="21405"/>
                  <a:pt x="18092" y="21377"/>
                </a:cubicBezTo>
                <a:cubicBezTo>
                  <a:pt x="18167" y="21349"/>
                  <a:pt x="18249" y="21321"/>
                  <a:pt x="18272" y="21316"/>
                </a:cubicBezTo>
                <a:cubicBezTo>
                  <a:pt x="18295" y="21311"/>
                  <a:pt x="18432" y="21259"/>
                  <a:pt x="18574" y="21198"/>
                </a:cubicBezTo>
                <a:cubicBezTo>
                  <a:pt x="18717" y="21137"/>
                  <a:pt x="18832" y="21097"/>
                  <a:pt x="18832" y="21112"/>
                </a:cubicBezTo>
                <a:cubicBezTo>
                  <a:pt x="18832" y="21159"/>
                  <a:pt x="19196" y="20957"/>
                  <a:pt x="19367" y="20814"/>
                </a:cubicBezTo>
                <a:cubicBezTo>
                  <a:pt x="19457" y="20740"/>
                  <a:pt x="19550" y="20680"/>
                  <a:pt x="19576" y="20680"/>
                </a:cubicBezTo>
                <a:cubicBezTo>
                  <a:pt x="19720" y="20680"/>
                  <a:pt x="20782" y="19606"/>
                  <a:pt x="20782" y="19460"/>
                </a:cubicBezTo>
                <a:cubicBezTo>
                  <a:pt x="20782" y="19433"/>
                  <a:pt x="20861" y="19297"/>
                  <a:pt x="20957" y="19158"/>
                </a:cubicBezTo>
                <a:cubicBezTo>
                  <a:pt x="21054" y="19018"/>
                  <a:pt x="21123" y="18905"/>
                  <a:pt x="21109" y="18905"/>
                </a:cubicBezTo>
                <a:cubicBezTo>
                  <a:pt x="21095" y="18905"/>
                  <a:pt x="21156" y="18696"/>
                  <a:pt x="21248" y="18440"/>
                </a:cubicBezTo>
                <a:cubicBezTo>
                  <a:pt x="21443" y="17894"/>
                  <a:pt x="21436" y="17923"/>
                  <a:pt x="21530" y="17041"/>
                </a:cubicBezTo>
                <a:cubicBezTo>
                  <a:pt x="21587" y="16505"/>
                  <a:pt x="21591" y="15812"/>
                  <a:pt x="21546" y="13891"/>
                </a:cubicBezTo>
                <a:cubicBezTo>
                  <a:pt x="21512" y="12442"/>
                  <a:pt x="21512" y="11367"/>
                  <a:pt x="21542" y="11280"/>
                </a:cubicBezTo>
                <a:cubicBezTo>
                  <a:pt x="21599" y="11116"/>
                  <a:pt x="21566" y="4675"/>
                  <a:pt x="21505" y="4039"/>
                </a:cubicBezTo>
                <a:cubicBezTo>
                  <a:pt x="21473" y="3702"/>
                  <a:pt x="21390" y="3379"/>
                  <a:pt x="21199" y="2864"/>
                </a:cubicBezTo>
                <a:cubicBezTo>
                  <a:pt x="21181" y="2817"/>
                  <a:pt x="21172" y="2757"/>
                  <a:pt x="21178" y="2730"/>
                </a:cubicBezTo>
                <a:cubicBezTo>
                  <a:pt x="21184" y="2702"/>
                  <a:pt x="21147" y="2648"/>
                  <a:pt x="21096" y="2611"/>
                </a:cubicBezTo>
                <a:cubicBezTo>
                  <a:pt x="21046" y="2575"/>
                  <a:pt x="21002" y="2506"/>
                  <a:pt x="20994" y="2456"/>
                </a:cubicBezTo>
                <a:cubicBezTo>
                  <a:pt x="20987" y="2407"/>
                  <a:pt x="20929" y="2291"/>
                  <a:pt x="20868" y="2199"/>
                </a:cubicBezTo>
                <a:cubicBezTo>
                  <a:pt x="20806" y="2108"/>
                  <a:pt x="20762" y="2015"/>
                  <a:pt x="20769" y="1991"/>
                </a:cubicBezTo>
                <a:cubicBezTo>
                  <a:pt x="20786" y="1934"/>
                  <a:pt x="19853" y="998"/>
                  <a:pt x="19797" y="1016"/>
                </a:cubicBezTo>
                <a:cubicBezTo>
                  <a:pt x="19773" y="1024"/>
                  <a:pt x="19724" y="977"/>
                  <a:pt x="19690" y="914"/>
                </a:cubicBezTo>
                <a:cubicBezTo>
                  <a:pt x="19657" y="851"/>
                  <a:pt x="19606" y="800"/>
                  <a:pt x="19576" y="800"/>
                </a:cubicBezTo>
                <a:cubicBezTo>
                  <a:pt x="19546" y="800"/>
                  <a:pt x="19377" y="709"/>
                  <a:pt x="19200" y="596"/>
                </a:cubicBezTo>
                <a:cubicBezTo>
                  <a:pt x="19023" y="483"/>
                  <a:pt x="18868" y="405"/>
                  <a:pt x="18852" y="420"/>
                </a:cubicBezTo>
                <a:cubicBezTo>
                  <a:pt x="18836" y="436"/>
                  <a:pt x="18646" y="373"/>
                  <a:pt x="18431" y="282"/>
                </a:cubicBezTo>
                <a:cubicBezTo>
                  <a:pt x="18182" y="176"/>
                  <a:pt x="17856" y="94"/>
                  <a:pt x="17532" y="57"/>
                </a:cubicBezTo>
                <a:cubicBezTo>
                  <a:pt x="17209" y="20"/>
                  <a:pt x="14011" y="2"/>
                  <a:pt x="108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8"/>
          <a:srcRect l="919" t="2149" r="1920" b="1827"/>
          <a:stretch>
            <a:fillRect/>
          </a:stretch>
        </p:blipFill>
        <p:spPr>
          <a:xfrm>
            <a:off x="9384570" y="4033233"/>
            <a:ext cx="5638450" cy="5643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3" extrusionOk="0">
                <a:moveTo>
                  <a:pt x="8520" y="0"/>
                </a:moveTo>
                <a:cubicBezTo>
                  <a:pt x="6186" y="18"/>
                  <a:pt x="4114" y="54"/>
                  <a:pt x="3766" y="128"/>
                </a:cubicBezTo>
                <a:cubicBezTo>
                  <a:pt x="3227" y="242"/>
                  <a:pt x="2741" y="441"/>
                  <a:pt x="2298" y="703"/>
                </a:cubicBezTo>
                <a:cubicBezTo>
                  <a:pt x="2206" y="758"/>
                  <a:pt x="2113" y="812"/>
                  <a:pt x="2024" y="872"/>
                </a:cubicBezTo>
                <a:cubicBezTo>
                  <a:pt x="1405" y="1300"/>
                  <a:pt x="900" y="1878"/>
                  <a:pt x="535" y="2586"/>
                </a:cubicBezTo>
                <a:cubicBezTo>
                  <a:pt x="499" y="2659"/>
                  <a:pt x="466" y="2733"/>
                  <a:pt x="434" y="2808"/>
                </a:cubicBezTo>
                <a:cubicBezTo>
                  <a:pt x="391" y="2900"/>
                  <a:pt x="350" y="2994"/>
                  <a:pt x="312" y="3090"/>
                </a:cubicBezTo>
                <a:cubicBezTo>
                  <a:pt x="168" y="3467"/>
                  <a:pt x="69" y="3840"/>
                  <a:pt x="40" y="4154"/>
                </a:cubicBezTo>
                <a:cubicBezTo>
                  <a:pt x="38" y="4173"/>
                  <a:pt x="33" y="4186"/>
                  <a:pt x="31" y="4205"/>
                </a:cubicBezTo>
                <a:lnTo>
                  <a:pt x="7" y="10378"/>
                </a:lnTo>
                <a:cubicBezTo>
                  <a:pt x="-12" y="14707"/>
                  <a:pt x="10" y="17147"/>
                  <a:pt x="78" y="17589"/>
                </a:cubicBezTo>
                <a:cubicBezTo>
                  <a:pt x="348" y="19358"/>
                  <a:pt x="1561" y="20781"/>
                  <a:pt x="3202" y="21340"/>
                </a:cubicBezTo>
                <a:cubicBezTo>
                  <a:pt x="3436" y="21420"/>
                  <a:pt x="3679" y="21484"/>
                  <a:pt x="3930" y="21527"/>
                </a:cubicBezTo>
                <a:cubicBezTo>
                  <a:pt x="4190" y="21571"/>
                  <a:pt x="7414" y="21600"/>
                  <a:pt x="11096" y="21592"/>
                </a:cubicBezTo>
                <a:lnTo>
                  <a:pt x="17098" y="21580"/>
                </a:lnTo>
                <a:cubicBezTo>
                  <a:pt x="17346" y="21564"/>
                  <a:pt x="17613" y="21548"/>
                  <a:pt x="17701" y="21530"/>
                </a:cubicBezTo>
                <a:cubicBezTo>
                  <a:pt x="18201" y="21424"/>
                  <a:pt x="18649" y="21266"/>
                  <a:pt x="19057" y="21067"/>
                </a:cubicBezTo>
                <a:cubicBezTo>
                  <a:pt x="19126" y="21031"/>
                  <a:pt x="19195" y="20995"/>
                  <a:pt x="19262" y="20957"/>
                </a:cubicBezTo>
                <a:cubicBezTo>
                  <a:pt x="19341" y="20913"/>
                  <a:pt x="19417" y="20865"/>
                  <a:pt x="19493" y="20818"/>
                </a:cubicBezTo>
                <a:cubicBezTo>
                  <a:pt x="20049" y="20457"/>
                  <a:pt x="20502" y="19999"/>
                  <a:pt x="20857" y="19436"/>
                </a:cubicBezTo>
                <a:cubicBezTo>
                  <a:pt x="20878" y="19402"/>
                  <a:pt x="20899" y="19370"/>
                  <a:pt x="20919" y="19336"/>
                </a:cubicBezTo>
                <a:cubicBezTo>
                  <a:pt x="20980" y="19235"/>
                  <a:pt x="21038" y="19129"/>
                  <a:pt x="21093" y="19021"/>
                </a:cubicBezTo>
                <a:cubicBezTo>
                  <a:pt x="21283" y="18628"/>
                  <a:pt x="21432" y="18196"/>
                  <a:pt x="21533" y="17717"/>
                </a:cubicBezTo>
                <a:cubicBezTo>
                  <a:pt x="21553" y="17626"/>
                  <a:pt x="21572" y="17359"/>
                  <a:pt x="21588" y="17082"/>
                </a:cubicBezTo>
                <a:lnTo>
                  <a:pt x="21588" y="10808"/>
                </a:lnTo>
                <a:lnTo>
                  <a:pt x="21588" y="4294"/>
                </a:lnTo>
                <a:cubicBezTo>
                  <a:pt x="21582" y="4228"/>
                  <a:pt x="21577" y="4085"/>
                  <a:pt x="21570" y="4045"/>
                </a:cubicBezTo>
                <a:cubicBezTo>
                  <a:pt x="21510" y="3697"/>
                  <a:pt x="21410" y="3375"/>
                  <a:pt x="21296" y="3066"/>
                </a:cubicBezTo>
                <a:cubicBezTo>
                  <a:pt x="20679" y="1513"/>
                  <a:pt x="19471" y="470"/>
                  <a:pt x="17855" y="128"/>
                </a:cubicBezTo>
                <a:cubicBezTo>
                  <a:pt x="17506" y="54"/>
                  <a:pt x="15436" y="18"/>
                  <a:pt x="13102" y="0"/>
                </a:cubicBezTo>
                <a:lnTo>
                  <a:pt x="10798" y="0"/>
                </a:lnTo>
                <a:lnTo>
                  <a:pt x="8520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2" name="Image" descr="Image">
            <a:hlinkClick r:id="rId11"/>
          </p:cNvPr>
          <p:cNvPicPr>
            <a:picLocks noChangeAspect="1"/>
          </p:cNvPicPr>
          <p:nvPr/>
        </p:nvPicPr>
        <p:blipFill>
          <a:blip r:embed="rId12"/>
          <a:srcRect l="23" r="11" b="52118"/>
          <a:stretch>
            <a:fillRect/>
          </a:stretch>
        </p:blipFill>
        <p:spPr>
          <a:xfrm>
            <a:off x="1668244" y="6117402"/>
            <a:ext cx="4989911" cy="148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0799" y="0"/>
                </a:moveTo>
                <a:cubicBezTo>
                  <a:pt x="5221" y="2"/>
                  <a:pt x="656" y="37"/>
                  <a:pt x="641" y="81"/>
                </a:cubicBezTo>
                <a:cubicBezTo>
                  <a:pt x="626" y="126"/>
                  <a:pt x="554" y="234"/>
                  <a:pt x="481" y="324"/>
                </a:cubicBezTo>
                <a:cubicBezTo>
                  <a:pt x="311" y="534"/>
                  <a:pt x="153" y="1066"/>
                  <a:pt x="91" y="1637"/>
                </a:cubicBezTo>
                <a:cubicBezTo>
                  <a:pt x="64" y="1884"/>
                  <a:pt x="32" y="2125"/>
                  <a:pt x="19" y="2176"/>
                </a:cubicBezTo>
                <a:cubicBezTo>
                  <a:pt x="10" y="2210"/>
                  <a:pt x="4" y="7328"/>
                  <a:pt x="0" y="13800"/>
                </a:cubicBezTo>
                <a:cubicBezTo>
                  <a:pt x="4" y="16997"/>
                  <a:pt x="10" y="19501"/>
                  <a:pt x="21" y="19568"/>
                </a:cubicBezTo>
                <a:cubicBezTo>
                  <a:pt x="35" y="19661"/>
                  <a:pt x="70" y="19924"/>
                  <a:pt x="98" y="20153"/>
                </a:cubicBezTo>
                <a:cubicBezTo>
                  <a:pt x="152" y="20597"/>
                  <a:pt x="323" y="21180"/>
                  <a:pt x="450" y="21356"/>
                </a:cubicBezTo>
                <a:cubicBezTo>
                  <a:pt x="493" y="21416"/>
                  <a:pt x="587" y="21492"/>
                  <a:pt x="658" y="21530"/>
                </a:cubicBezTo>
                <a:cubicBezTo>
                  <a:pt x="729" y="21568"/>
                  <a:pt x="5337" y="21600"/>
                  <a:pt x="10899" y="21594"/>
                </a:cubicBezTo>
                <a:cubicBezTo>
                  <a:pt x="20461" y="21582"/>
                  <a:pt x="21018" y="21569"/>
                  <a:pt x="21119" y="21408"/>
                </a:cubicBezTo>
                <a:cubicBezTo>
                  <a:pt x="21291" y="21136"/>
                  <a:pt x="21430" y="20666"/>
                  <a:pt x="21519" y="20043"/>
                </a:cubicBezTo>
                <a:lnTo>
                  <a:pt x="21600" y="19476"/>
                </a:lnTo>
                <a:cubicBezTo>
                  <a:pt x="21598" y="9981"/>
                  <a:pt x="21591" y="2238"/>
                  <a:pt x="21579" y="2158"/>
                </a:cubicBezTo>
                <a:cubicBezTo>
                  <a:pt x="21399" y="902"/>
                  <a:pt x="21385" y="834"/>
                  <a:pt x="21258" y="561"/>
                </a:cubicBezTo>
                <a:cubicBezTo>
                  <a:pt x="21186" y="406"/>
                  <a:pt x="21091" y="256"/>
                  <a:pt x="21047" y="226"/>
                </a:cubicBezTo>
                <a:cubicBezTo>
                  <a:pt x="21003" y="195"/>
                  <a:pt x="20961" y="133"/>
                  <a:pt x="20952" y="87"/>
                </a:cubicBezTo>
                <a:cubicBezTo>
                  <a:pt x="20944" y="41"/>
                  <a:pt x="16663" y="3"/>
                  <a:pt x="11136" y="0"/>
                </a:cubicBezTo>
                <a:lnTo>
                  <a:pt x="107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Image" descr="Image">
            <a:hlinkClick r:id="rId13"/>
          </p:cNvPr>
          <p:cNvPicPr>
            <a:picLocks noChangeAspect="1"/>
          </p:cNvPicPr>
          <p:nvPr/>
        </p:nvPicPr>
        <p:blipFill>
          <a:blip r:embed="rId12"/>
          <a:srcRect l="23" t="52706" r="19" b="3"/>
          <a:stretch>
            <a:fillRect/>
          </a:stretch>
        </p:blipFill>
        <p:spPr>
          <a:xfrm>
            <a:off x="18203777" y="6135703"/>
            <a:ext cx="4989513" cy="1462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7066" y="0"/>
                </a:moveTo>
                <a:cubicBezTo>
                  <a:pt x="15571" y="-2"/>
                  <a:pt x="13526" y="10"/>
                  <a:pt x="10726" y="17"/>
                </a:cubicBezTo>
                <a:lnTo>
                  <a:pt x="586" y="41"/>
                </a:lnTo>
                <a:lnTo>
                  <a:pt x="464" y="264"/>
                </a:lnTo>
                <a:cubicBezTo>
                  <a:pt x="272" y="614"/>
                  <a:pt x="147" y="1041"/>
                  <a:pt x="93" y="1541"/>
                </a:cubicBezTo>
                <a:cubicBezTo>
                  <a:pt x="65" y="1795"/>
                  <a:pt x="32" y="2046"/>
                  <a:pt x="19" y="2098"/>
                </a:cubicBezTo>
                <a:cubicBezTo>
                  <a:pt x="10" y="2132"/>
                  <a:pt x="4" y="4499"/>
                  <a:pt x="0" y="7477"/>
                </a:cubicBezTo>
                <a:cubicBezTo>
                  <a:pt x="4" y="14109"/>
                  <a:pt x="10" y="19360"/>
                  <a:pt x="19" y="19395"/>
                </a:cubicBezTo>
                <a:cubicBezTo>
                  <a:pt x="32" y="19446"/>
                  <a:pt x="66" y="19693"/>
                  <a:pt x="93" y="19946"/>
                </a:cubicBezTo>
                <a:cubicBezTo>
                  <a:pt x="152" y="20497"/>
                  <a:pt x="343" y="21131"/>
                  <a:pt x="502" y="21305"/>
                </a:cubicBezTo>
                <a:cubicBezTo>
                  <a:pt x="564" y="21373"/>
                  <a:pt x="626" y="21463"/>
                  <a:pt x="641" y="21510"/>
                </a:cubicBezTo>
                <a:cubicBezTo>
                  <a:pt x="656" y="21557"/>
                  <a:pt x="4885" y="21595"/>
                  <a:pt x="10463" y="21598"/>
                </a:cubicBezTo>
                <a:lnTo>
                  <a:pt x="10800" y="21598"/>
                </a:lnTo>
                <a:cubicBezTo>
                  <a:pt x="16378" y="21596"/>
                  <a:pt x="20943" y="21560"/>
                  <a:pt x="20957" y="21516"/>
                </a:cubicBezTo>
                <a:cubicBezTo>
                  <a:pt x="20972" y="21471"/>
                  <a:pt x="21045" y="21357"/>
                  <a:pt x="21119" y="21264"/>
                </a:cubicBezTo>
                <a:cubicBezTo>
                  <a:pt x="21281" y="21061"/>
                  <a:pt x="21467" y="20412"/>
                  <a:pt x="21518" y="19869"/>
                </a:cubicBezTo>
                <a:cubicBezTo>
                  <a:pt x="21537" y="19658"/>
                  <a:pt x="21565" y="19446"/>
                  <a:pt x="21579" y="19395"/>
                </a:cubicBezTo>
                <a:cubicBezTo>
                  <a:pt x="21589" y="19358"/>
                  <a:pt x="21596" y="14119"/>
                  <a:pt x="21600" y="7371"/>
                </a:cubicBezTo>
                <a:cubicBezTo>
                  <a:pt x="21596" y="3876"/>
                  <a:pt x="21588" y="2156"/>
                  <a:pt x="21560" y="1945"/>
                </a:cubicBezTo>
                <a:cubicBezTo>
                  <a:pt x="21458" y="1174"/>
                  <a:pt x="21404" y="911"/>
                  <a:pt x="21289" y="609"/>
                </a:cubicBezTo>
                <a:cubicBezTo>
                  <a:pt x="21099" y="108"/>
                  <a:pt x="21552" y="5"/>
                  <a:pt x="1706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6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7" name="The Zones of Regulation"/>
          <p:cNvSpPr txBox="1"/>
          <p:nvPr/>
        </p:nvSpPr>
        <p:spPr>
          <a:xfrm>
            <a:off x="5168947" y="584270"/>
            <a:ext cx="14046106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The Zones of Regulation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9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36431" y="11167963"/>
            <a:ext cx="2111641" cy="209894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868" y="10960288"/>
            <a:ext cx="2566151" cy="25661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7"/>
          <a:srcRect l="32190" t="14397" r="32213" b="14279"/>
          <a:stretch>
            <a:fillRect/>
          </a:stretch>
        </p:blipFill>
        <p:spPr>
          <a:xfrm>
            <a:off x="9038531" y="3209361"/>
            <a:ext cx="6768838" cy="6781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75" extrusionOk="0">
                <a:moveTo>
                  <a:pt x="10818" y="0"/>
                </a:moveTo>
                <a:cubicBezTo>
                  <a:pt x="7622" y="-1"/>
                  <a:pt x="4428" y="17"/>
                  <a:pt x="4108" y="53"/>
                </a:cubicBezTo>
                <a:cubicBezTo>
                  <a:pt x="3856" y="82"/>
                  <a:pt x="3572" y="135"/>
                  <a:pt x="3477" y="171"/>
                </a:cubicBezTo>
                <a:cubicBezTo>
                  <a:pt x="3382" y="207"/>
                  <a:pt x="3299" y="235"/>
                  <a:pt x="3291" y="234"/>
                </a:cubicBezTo>
                <a:cubicBezTo>
                  <a:pt x="3284" y="233"/>
                  <a:pt x="3162" y="282"/>
                  <a:pt x="3019" y="342"/>
                </a:cubicBezTo>
                <a:cubicBezTo>
                  <a:pt x="2877" y="403"/>
                  <a:pt x="2760" y="441"/>
                  <a:pt x="2760" y="426"/>
                </a:cubicBezTo>
                <a:cubicBezTo>
                  <a:pt x="2760" y="353"/>
                  <a:pt x="2138" y="736"/>
                  <a:pt x="1755" y="1046"/>
                </a:cubicBezTo>
                <a:cubicBezTo>
                  <a:pt x="1496" y="1255"/>
                  <a:pt x="1011" y="1731"/>
                  <a:pt x="1010" y="1777"/>
                </a:cubicBezTo>
                <a:cubicBezTo>
                  <a:pt x="1009" y="1793"/>
                  <a:pt x="976" y="1845"/>
                  <a:pt x="937" y="1892"/>
                </a:cubicBezTo>
                <a:cubicBezTo>
                  <a:pt x="765" y="2091"/>
                  <a:pt x="546" y="2466"/>
                  <a:pt x="486" y="2663"/>
                </a:cubicBezTo>
                <a:cubicBezTo>
                  <a:pt x="476" y="2695"/>
                  <a:pt x="404" y="2899"/>
                  <a:pt x="324" y="3118"/>
                </a:cubicBezTo>
                <a:cubicBezTo>
                  <a:pt x="155" y="3584"/>
                  <a:pt x="125" y="3729"/>
                  <a:pt x="89" y="4267"/>
                </a:cubicBezTo>
                <a:cubicBezTo>
                  <a:pt x="74" y="4488"/>
                  <a:pt x="50" y="4784"/>
                  <a:pt x="34" y="4926"/>
                </a:cubicBezTo>
                <a:cubicBezTo>
                  <a:pt x="10" y="5153"/>
                  <a:pt x="-1" y="8258"/>
                  <a:pt x="0" y="11317"/>
                </a:cubicBezTo>
                <a:cubicBezTo>
                  <a:pt x="2" y="14375"/>
                  <a:pt x="15" y="17387"/>
                  <a:pt x="39" y="17427"/>
                </a:cubicBezTo>
                <a:cubicBezTo>
                  <a:pt x="65" y="17468"/>
                  <a:pt x="80" y="17557"/>
                  <a:pt x="71" y="17625"/>
                </a:cubicBezTo>
                <a:cubicBezTo>
                  <a:pt x="62" y="17693"/>
                  <a:pt x="81" y="17764"/>
                  <a:pt x="113" y="17784"/>
                </a:cubicBezTo>
                <a:cubicBezTo>
                  <a:pt x="145" y="17804"/>
                  <a:pt x="157" y="17856"/>
                  <a:pt x="141" y="17899"/>
                </a:cubicBezTo>
                <a:cubicBezTo>
                  <a:pt x="124" y="17942"/>
                  <a:pt x="139" y="17994"/>
                  <a:pt x="174" y="18015"/>
                </a:cubicBezTo>
                <a:cubicBezTo>
                  <a:pt x="208" y="18036"/>
                  <a:pt x="222" y="18076"/>
                  <a:pt x="205" y="18102"/>
                </a:cubicBezTo>
                <a:cubicBezTo>
                  <a:pt x="189" y="18129"/>
                  <a:pt x="206" y="18224"/>
                  <a:pt x="243" y="18313"/>
                </a:cubicBezTo>
                <a:cubicBezTo>
                  <a:pt x="280" y="18402"/>
                  <a:pt x="316" y="18495"/>
                  <a:pt x="323" y="18519"/>
                </a:cubicBezTo>
                <a:cubicBezTo>
                  <a:pt x="329" y="18543"/>
                  <a:pt x="340" y="18575"/>
                  <a:pt x="348" y="18591"/>
                </a:cubicBezTo>
                <a:cubicBezTo>
                  <a:pt x="370" y="18635"/>
                  <a:pt x="391" y="18725"/>
                  <a:pt x="399" y="18816"/>
                </a:cubicBezTo>
                <a:cubicBezTo>
                  <a:pt x="403" y="18861"/>
                  <a:pt x="450" y="18941"/>
                  <a:pt x="504" y="18995"/>
                </a:cubicBezTo>
                <a:cubicBezTo>
                  <a:pt x="558" y="19049"/>
                  <a:pt x="607" y="19123"/>
                  <a:pt x="613" y="19159"/>
                </a:cubicBezTo>
                <a:cubicBezTo>
                  <a:pt x="640" y="19342"/>
                  <a:pt x="1028" y="19850"/>
                  <a:pt x="1439" y="20237"/>
                </a:cubicBezTo>
                <a:cubicBezTo>
                  <a:pt x="1837" y="20613"/>
                  <a:pt x="2551" y="21099"/>
                  <a:pt x="2731" y="21116"/>
                </a:cubicBezTo>
                <a:cubicBezTo>
                  <a:pt x="2795" y="21123"/>
                  <a:pt x="2904" y="21162"/>
                  <a:pt x="3278" y="21313"/>
                </a:cubicBezTo>
                <a:cubicBezTo>
                  <a:pt x="3509" y="21407"/>
                  <a:pt x="3928" y="21495"/>
                  <a:pt x="4453" y="21561"/>
                </a:cubicBezTo>
                <a:cubicBezTo>
                  <a:pt x="4759" y="21599"/>
                  <a:pt x="17073" y="21556"/>
                  <a:pt x="17369" y="21515"/>
                </a:cubicBezTo>
                <a:cubicBezTo>
                  <a:pt x="17527" y="21494"/>
                  <a:pt x="17695" y="21461"/>
                  <a:pt x="17743" y="21442"/>
                </a:cubicBezTo>
                <a:cubicBezTo>
                  <a:pt x="17790" y="21423"/>
                  <a:pt x="17858" y="21413"/>
                  <a:pt x="17894" y="21418"/>
                </a:cubicBezTo>
                <a:cubicBezTo>
                  <a:pt x="17930" y="21424"/>
                  <a:pt x="18021" y="21405"/>
                  <a:pt x="18096" y="21376"/>
                </a:cubicBezTo>
                <a:cubicBezTo>
                  <a:pt x="18170" y="21348"/>
                  <a:pt x="18249" y="21322"/>
                  <a:pt x="18273" y="21317"/>
                </a:cubicBezTo>
                <a:cubicBezTo>
                  <a:pt x="18296" y="21312"/>
                  <a:pt x="18433" y="21258"/>
                  <a:pt x="18575" y="21197"/>
                </a:cubicBezTo>
                <a:cubicBezTo>
                  <a:pt x="18718" y="21136"/>
                  <a:pt x="18833" y="21100"/>
                  <a:pt x="18833" y="21115"/>
                </a:cubicBezTo>
                <a:cubicBezTo>
                  <a:pt x="18833" y="21162"/>
                  <a:pt x="19197" y="20960"/>
                  <a:pt x="19368" y="20817"/>
                </a:cubicBezTo>
                <a:cubicBezTo>
                  <a:pt x="19458" y="20743"/>
                  <a:pt x="19552" y="20682"/>
                  <a:pt x="19578" y="20682"/>
                </a:cubicBezTo>
                <a:cubicBezTo>
                  <a:pt x="19723" y="20682"/>
                  <a:pt x="20785" y="19608"/>
                  <a:pt x="20785" y="19462"/>
                </a:cubicBezTo>
                <a:cubicBezTo>
                  <a:pt x="20785" y="19435"/>
                  <a:pt x="20864" y="19299"/>
                  <a:pt x="20960" y="19159"/>
                </a:cubicBezTo>
                <a:cubicBezTo>
                  <a:pt x="21056" y="19020"/>
                  <a:pt x="21123" y="18905"/>
                  <a:pt x="21109" y="18905"/>
                </a:cubicBezTo>
                <a:cubicBezTo>
                  <a:pt x="21095" y="18905"/>
                  <a:pt x="21159" y="18697"/>
                  <a:pt x="21251" y="18441"/>
                </a:cubicBezTo>
                <a:cubicBezTo>
                  <a:pt x="21447" y="17894"/>
                  <a:pt x="21440" y="17925"/>
                  <a:pt x="21533" y="17043"/>
                </a:cubicBezTo>
                <a:cubicBezTo>
                  <a:pt x="21562" y="16775"/>
                  <a:pt x="21576" y="16468"/>
                  <a:pt x="21579" y="15987"/>
                </a:cubicBezTo>
                <a:cubicBezTo>
                  <a:pt x="21581" y="15507"/>
                  <a:pt x="21571" y="14853"/>
                  <a:pt x="21548" y="13892"/>
                </a:cubicBezTo>
                <a:cubicBezTo>
                  <a:pt x="21515" y="12443"/>
                  <a:pt x="21512" y="11368"/>
                  <a:pt x="21542" y="11281"/>
                </a:cubicBezTo>
                <a:cubicBezTo>
                  <a:pt x="21599" y="11116"/>
                  <a:pt x="21570" y="4675"/>
                  <a:pt x="21509" y="4038"/>
                </a:cubicBezTo>
                <a:cubicBezTo>
                  <a:pt x="21477" y="3701"/>
                  <a:pt x="21392" y="3379"/>
                  <a:pt x="21200" y="2864"/>
                </a:cubicBezTo>
                <a:cubicBezTo>
                  <a:pt x="21183" y="2817"/>
                  <a:pt x="21174" y="2756"/>
                  <a:pt x="21180" y="2729"/>
                </a:cubicBezTo>
                <a:cubicBezTo>
                  <a:pt x="21186" y="2702"/>
                  <a:pt x="21151" y="2650"/>
                  <a:pt x="21100" y="2613"/>
                </a:cubicBezTo>
                <a:cubicBezTo>
                  <a:pt x="21050" y="2576"/>
                  <a:pt x="21003" y="2505"/>
                  <a:pt x="20995" y="2455"/>
                </a:cubicBezTo>
                <a:cubicBezTo>
                  <a:pt x="20988" y="2405"/>
                  <a:pt x="20933" y="2290"/>
                  <a:pt x="20871" y="2199"/>
                </a:cubicBezTo>
                <a:cubicBezTo>
                  <a:pt x="20810" y="2107"/>
                  <a:pt x="20766" y="2013"/>
                  <a:pt x="20773" y="1989"/>
                </a:cubicBezTo>
                <a:cubicBezTo>
                  <a:pt x="20790" y="1932"/>
                  <a:pt x="19855" y="998"/>
                  <a:pt x="19799" y="1016"/>
                </a:cubicBezTo>
                <a:cubicBezTo>
                  <a:pt x="19775" y="1023"/>
                  <a:pt x="19728" y="978"/>
                  <a:pt x="19695" y="916"/>
                </a:cubicBezTo>
                <a:cubicBezTo>
                  <a:pt x="19661" y="853"/>
                  <a:pt x="19608" y="801"/>
                  <a:pt x="19578" y="801"/>
                </a:cubicBezTo>
                <a:cubicBezTo>
                  <a:pt x="19549" y="801"/>
                  <a:pt x="19379" y="709"/>
                  <a:pt x="19203" y="596"/>
                </a:cubicBezTo>
                <a:cubicBezTo>
                  <a:pt x="19026" y="483"/>
                  <a:pt x="18868" y="404"/>
                  <a:pt x="18852" y="420"/>
                </a:cubicBezTo>
                <a:cubicBezTo>
                  <a:pt x="18836" y="435"/>
                  <a:pt x="18648" y="373"/>
                  <a:pt x="18433" y="282"/>
                </a:cubicBezTo>
                <a:cubicBezTo>
                  <a:pt x="18184" y="176"/>
                  <a:pt x="17858" y="95"/>
                  <a:pt x="17534" y="58"/>
                </a:cubicBezTo>
                <a:cubicBezTo>
                  <a:pt x="17210" y="21"/>
                  <a:pt x="14014" y="2"/>
                  <a:pt x="1081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8"/>
          <a:srcRect l="926" t="2149" r="1929" b="1833"/>
          <a:stretch>
            <a:fillRect/>
          </a:stretch>
        </p:blipFill>
        <p:spPr>
          <a:xfrm>
            <a:off x="11367536" y="11181990"/>
            <a:ext cx="2110828" cy="2113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3" extrusionOk="0">
                <a:moveTo>
                  <a:pt x="8518" y="0"/>
                </a:moveTo>
                <a:cubicBezTo>
                  <a:pt x="6183" y="18"/>
                  <a:pt x="4114" y="52"/>
                  <a:pt x="3765" y="126"/>
                </a:cubicBezTo>
                <a:cubicBezTo>
                  <a:pt x="3226" y="240"/>
                  <a:pt x="2739" y="440"/>
                  <a:pt x="2296" y="702"/>
                </a:cubicBezTo>
                <a:cubicBezTo>
                  <a:pt x="2203" y="757"/>
                  <a:pt x="2113" y="812"/>
                  <a:pt x="2024" y="872"/>
                </a:cubicBezTo>
                <a:cubicBezTo>
                  <a:pt x="1404" y="1300"/>
                  <a:pt x="899" y="1880"/>
                  <a:pt x="534" y="2587"/>
                </a:cubicBezTo>
                <a:cubicBezTo>
                  <a:pt x="498" y="2661"/>
                  <a:pt x="466" y="2732"/>
                  <a:pt x="433" y="2806"/>
                </a:cubicBezTo>
                <a:cubicBezTo>
                  <a:pt x="391" y="2899"/>
                  <a:pt x="349" y="2994"/>
                  <a:pt x="311" y="3090"/>
                </a:cubicBezTo>
                <a:cubicBezTo>
                  <a:pt x="167" y="3468"/>
                  <a:pt x="68" y="3838"/>
                  <a:pt x="39" y="4153"/>
                </a:cubicBezTo>
                <a:cubicBezTo>
                  <a:pt x="37" y="4172"/>
                  <a:pt x="29" y="4187"/>
                  <a:pt x="27" y="4206"/>
                </a:cubicBezTo>
                <a:lnTo>
                  <a:pt x="7" y="10378"/>
                </a:lnTo>
                <a:cubicBezTo>
                  <a:pt x="-12" y="14707"/>
                  <a:pt x="8" y="17147"/>
                  <a:pt x="76" y="17589"/>
                </a:cubicBezTo>
                <a:cubicBezTo>
                  <a:pt x="346" y="19358"/>
                  <a:pt x="1560" y="20782"/>
                  <a:pt x="3201" y="21341"/>
                </a:cubicBezTo>
                <a:cubicBezTo>
                  <a:pt x="3435" y="21420"/>
                  <a:pt x="3677" y="21484"/>
                  <a:pt x="3928" y="21527"/>
                </a:cubicBezTo>
                <a:cubicBezTo>
                  <a:pt x="4187" y="21572"/>
                  <a:pt x="7413" y="21600"/>
                  <a:pt x="11096" y="21592"/>
                </a:cubicBezTo>
                <a:lnTo>
                  <a:pt x="17099" y="21580"/>
                </a:lnTo>
                <a:cubicBezTo>
                  <a:pt x="17347" y="21564"/>
                  <a:pt x="17615" y="21550"/>
                  <a:pt x="17704" y="21531"/>
                </a:cubicBezTo>
                <a:cubicBezTo>
                  <a:pt x="18204" y="21425"/>
                  <a:pt x="18652" y="21268"/>
                  <a:pt x="19059" y="21069"/>
                </a:cubicBezTo>
                <a:cubicBezTo>
                  <a:pt x="19129" y="21033"/>
                  <a:pt x="19196" y="20997"/>
                  <a:pt x="19262" y="20959"/>
                </a:cubicBezTo>
                <a:cubicBezTo>
                  <a:pt x="19342" y="20915"/>
                  <a:pt x="19418" y="20869"/>
                  <a:pt x="19494" y="20821"/>
                </a:cubicBezTo>
                <a:cubicBezTo>
                  <a:pt x="20050" y="20461"/>
                  <a:pt x="20502" y="20001"/>
                  <a:pt x="20857" y="19438"/>
                </a:cubicBezTo>
                <a:cubicBezTo>
                  <a:pt x="20878" y="19405"/>
                  <a:pt x="20902" y="19371"/>
                  <a:pt x="20922" y="19337"/>
                </a:cubicBezTo>
                <a:cubicBezTo>
                  <a:pt x="20983" y="19236"/>
                  <a:pt x="21038" y="19128"/>
                  <a:pt x="21093" y="19021"/>
                </a:cubicBezTo>
                <a:cubicBezTo>
                  <a:pt x="21283" y="18627"/>
                  <a:pt x="21433" y="18198"/>
                  <a:pt x="21535" y="17719"/>
                </a:cubicBezTo>
                <a:cubicBezTo>
                  <a:pt x="21555" y="17628"/>
                  <a:pt x="21572" y="17359"/>
                  <a:pt x="21588" y="17082"/>
                </a:cubicBezTo>
                <a:lnTo>
                  <a:pt x="21588" y="10808"/>
                </a:lnTo>
                <a:lnTo>
                  <a:pt x="21588" y="4295"/>
                </a:lnTo>
                <a:cubicBezTo>
                  <a:pt x="21582" y="4229"/>
                  <a:pt x="21579" y="4083"/>
                  <a:pt x="21572" y="4043"/>
                </a:cubicBezTo>
                <a:cubicBezTo>
                  <a:pt x="21512" y="3696"/>
                  <a:pt x="21413" y="3375"/>
                  <a:pt x="21300" y="3066"/>
                </a:cubicBezTo>
                <a:cubicBezTo>
                  <a:pt x="20682" y="1513"/>
                  <a:pt x="19475" y="468"/>
                  <a:pt x="17858" y="126"/>
                </a:cubicBezTo>
                <a:cubicBezTo>
                  <a:pt x="17509" y="52"/>
                  <a:pt x="15436" y="18"/>
                  <a:pt x="13101" y="0"/>
                </a:cubicBezTo>
                <a:lnTo>
                  <a:pt x="10799" y="0"/>
                </a:lnTo>
                <a:lnTo>
                  <a:pt x="8518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5" name="Image" descr="Image">
            <a:hlinkClick r:id="rId11"/>
          </p:cNvPr>
          <p:cNvPicPr>
            <a:picLocks noChangeAspect="1"/>
          </p:cNvPicPr>
          <p:nvPr/>
        </p:nvPicPr>
        <p:blipFill>
          <a:blip r:embed="rId12"/>
          <a:srcRect l="23" r="11" b="52118"/>
          <a:stretch>
            <a:fillRect/>
          </a:stretch>
        </p:blipFill>
        <p:spPr>
          <a:xfrm>
            <a:off x="1668244" y="6117402"/>
            <a:ext cx="4989911" cy="148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0799" y="0"/>
                </a:moveTo>
                <a:cubicBezTo>
                  <a:pt x="5221" y="2"/>
                  <a:pt x="656" y="37"/>
                  <a:pt x="641" y="81"/>
                </a:cubicBezTo>
                <a:cubicBezTo>
                  <a:pt x="626" y="126"/>
                  <a:pt x="554" y="234"/>
                  <a:pt x="481" y="324"/>
                </a:cubicBezTo>
                <a:cubicBezTo>
                  <a:pt x="311" y="534"/>
                  <a:pt x="153" y="1066"/>
                  <a:pt x="91" y="1637"/>
                </a:cubicBezTo>
                <a:cubicBezTo>
                  <a:pt x="64" y="1884"/>
                  <a:pt x="32" y="2125"/>
                  <a:pt x="19" y="2176"/>
                </a:cubicBezTo>
                <a:cubicBezTo>
                  <a:pt x="10" y="2210"/>
                  <a:pt x="4" y="7328"/>
                  <a:pt x="0" y="13800"/>
                </a:cubicBezTo>
                <a:cubicBezTo>
                  <a:pt x="4" y="16997"/>
                  <a:pt x="10" y="19501"/>
                  <a:pt x="21" y="19568"/>
                </a:cubicBezTo>
                <a:cubicBezTo>
                  <a:pt x="35" y="19661"/>
                  <a:pt x="70" y="19924"/>
                  <a:pt x="98" y="20153"/>
                </a:cubicBezTo>
                <a:cubicBezTo>
                  <a:pt x="152" y="20597"/>
                  <a:pt x="323" y="21180"/>
                  <a:pt x="450" y="21356"/>
                </a:cubicBezTo>
                <a:cubicBezTo>
                  <a:pt x="493" y="21416"/>
                  <a:pt x="587" y="21492"/>
                  <a:pt x="658" y="21530"/>
                </a:cubicBezTo>
                <a:cubicBezTo>
                  <a:pt x="729" y="21568"/>
                  <a:pt x="5337" y="21600"/>
                  <a:pt x="10899" y="21594"/>
                </a:cubicBezTo>
                <a:cubicBezTo>
                  <a:pt x="20461" y="21582"/>
                  <a:pt x="21018" y="21569"/>
                  <a:pt x="21119" y="21408"/>
                </a:cubicBezTo>
                <a:cubicBezTo>
                  <a:pt x="21291" y="21136"/>
                  <a:pt x="21430" y="20666"/>
                  <a:pt x="21519" y="20043"/>
                </a:cubicBezTo>
                <a:lnTo>
                  <a:pt x="21600" y="19476"/>
                </a:lnTo>
                <a:cubicBezTo>
                  <a:pt x="21598" y="9981"/>
                  <a:pt x="21591" y="2238"/>
                  <a:pt x="21579" y="2158"/>
                </a:cubicBezTo>
                <a:cubicBezTo>
                  <a:pt x="21399" y="902"/>
                  <a:pt x="21385" y="834"/>
                  <a:pt x="21258" y="561"/>
                </a:cubicBezTo>
                <a:cubicBezTo>
                  <a:pt x="21186" y="406"/>
                  <a:pt x="21091" y="256"/>
                  <a:pt x="21047" y="226"/>
                </a:cubicBezTo>
                <a:cubicBezTo>
                  <a:pt x="21003" y="195"/>
                  <a:pt x="20961" y="133"/>
                  <a:pt x="20952" y="87"/>
                </a:cubicBezTo>
                <a:cubicBezTo>
                  <a:pt x="20944" y="41"/>
                  <a:pt x="16663" y="3"/>
                  <a:pt x="11136" y="0"/>
                </a:cubicBezTo>
                <a:lnTo>
                  <a:pt x="107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6" name="Image" descr="Image">
            <a:hlinkClick r:id="rId13"/>
          </p:cNvPr>
          <p:cNvPicPr>
            <a:picLocks noChangeAspect="1"/>
          </p:cNvPicPr>
          <p:nvPr/>
        </p:nvPicPr>
        <p:blipFill>
          <a:blip r:embed="rId12"/>
          <a:srcRect l="23" t="52706" r="19" b="3"/>
          <a:stretch>
            <a:fillRect/>
          </a:stretch>
        </p:blipFill>
        <p:spPr>
          <a:xfrm>
            <a:off x="18203777" y="6135703"/>
            <a:ext cx="4989513" cy="1462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7066" y="0"/>
                </a:moveTo>
                <a:cubicBezTo>
                  <a:pt x="15571" y="-2"/>
                  <a:pt x="13526" y="10"/>
                  <a:pt x="10726" y="17"/>
                </a:cubicBezTo>
                <a:lnTo>
                  <a:pt x="586" y="41"/>
                </a:lnTo>
                <a:lnTo>
                  <a:pt x="464" y="264"/>
                </a:lnTo>
                <a:cubicBezTo>
                  <a:pt x="272" y="614"/>
                  <a:pt x="147" y="1041"/>
                  <a:pt x="93" y="1541"/>
                </a:cubicBezTo>
                <a:cubicBezTo>
                  <a:pt x="65" y="1795"/>
                  <a:pt x="32" y="2046"/>
                  <a:pt x="19" y="2098"/>
                </a:cubicBezTo>
                <a:cubicBezTo>
                  <a:pt x="10" y="2132"/>
                  <a:pt x="4" y="4499"/>
                  <a:pt x="0" y="7477"/>
                </a:cubicBezTo>
                <a:cubicBezTo>
                  <a:pt x="4" y="14109"/>
                  <a:pt x="10" y="19360"/>
                  <a:pt x="19" y="19395"/>
                </a:cubicBezTo>
                <a:cubicBezTo>
                  <a:pt x="32" y="19446"/>
                  <a:pt x="66" y="19693"/>
                  <a:pt x="93" y="19946"/>
                </a:cubicBezTo>
                <a:cubicBezTo>
                  <a:pt x="152" y="20497"/>
                  <a:pt x="343" y="21131"/>
                  <a:pt x="502" y="21305"/>
                </a:cubicBezTo>
                <a:cubicBezTo>
                  <a:pt x="564" y="21373"/>
                  <a:pt x="626" y="21463"/>
                  <a:pt x="641" y="21510"/>
                </a:cubicBezTo>
                <a:cubicBezTo>
                  <a:pt x="656" y="21557"/>
                  <a:pt x="4885" y="21595"/>
                  <a:pt x="10463" y="21598"/>
                </a:cubicBezTo>
                <a:lnTo>
                  <a:pt x="10800" y="21598"/>
                </a:lnTo>
                <a:cubicBezTo>
                  <a:pt x="16378" y="21596"/>
                  <a:pt x="20943" y="21560"/>
                  <a:pt x="20957" y="21516"/>
                </a:cubicBezTo>
                <a:cubicBezTo>
                  <a:pt x="20972" y="21471"/>
                  <a:pt x="21045" y="21357"/>
                  <a:pt x="21119" y="21264"/>
                </a:cubicBezTo>
                <a:cubicBezTo>
                  <a:pt x="21281" y="21061"/>
                  <a:pt x="21467" y="20412"/>
                  <a:pt x="21518" y="19869"/>
                </a:cubicBezTo>
                <a:cubicBezTo>
                  <a:pt x="21537" y="19658"/>
                  <a:pt x="21565" y="19446"/>
                  <a:pt x="21579" y="19395"/>
                </a:cubicBezTo>
                <a:cubicBezTo>
                  <a:pt x="21589" y="19358"/>
                  <a:pt x="21596" y="14119"/>
                  <a:pt x="21600" y="7371"/>
                </a:cubicBezTo>
                <a:cubicBezTo>
                  <a:pt x="21596" y="3876"/>
                  <a:pt x="21588" y="2156"/>
                  <a:pt x="21560" y="1945"/>
                </a:cubicBezTo>
                <a:cubicBezTo>
                  <a:pt x="21458" y="1174"/>
                  <a:pt x="21404" y="911"/>
                  <a:pt x="21289" y="609"/>
                </a:cubicBezTo>
                <a:cubicBezTo>
                  <a:pt x="21099" y="108"/>
                  <a:pt x="21552" y="5"/>
                  <a:pt x="1706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6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quare Logo.pdf" descr="Square Logo.pdf"/>
          <p:cNvPicPr>
            <a:picLocks noChangeAspect="1"/>
          </p:cNvPicPr>
          <p:nvPr/>
        </p:nvPicPr>
        <p:blipFill>
          <a:blip r:embed="rId2"/>
          <a:srcRect l="2636" t="3193" r="2551" b="1847"/>
          <a:stretch>
            <a:fillRect/>
          </a:stretch>
        </p:blipFill>
        <p:spPr>
          <a:xfrm rot="1500000">
            <a:off x="20378437" y="950517"/>
            <a:ext cx="2765654" cy="24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6" extrusionOk="0">
                <a:moveTo>
                  <a:pt x="10785" y="0"/>
                </a:moveTo>
                <a:cubicBezTo>
                  <a:pt x="2681" y="0"/>
                  <a:pt x="2205" y="5"/>
                  <a:pt x="1881" y="91"/>
                </a:cubicBezTo>
                <a:cubicBezTo>
                  <a:pt x="1392" y="220"/>
                  <a:pt x="1023" y="444"/>
                  <a:pt x="709" y="800"/>
                </a:cubicBezTo>
                <a:cubicBezTo>
                  <a:pt x="399" y="1152"/>
                  <a:pt x="189" y="1571"/>
                  <a:pt x="77" y="2061"/>
                </a:cubicBezTo>
                <a:cubicBezTo>
                  <a:pt x="4" y="2384"/>
                  <a:pt x="0" y="2933"/>
                  <a:pt x="0" y="10796"/>
                </a:cubicBezTo>
                <a:cubicBezTo>
                  <a:pt x="0" y="18654"/>
                  <a:pt x="4" y="19205"/>
                  <a:pt x="77" y="19510"/>
                </a:cubicBezTo>
                <a:cubicBezTo>
                  <a:pt x="315" y="20496"/>
                  <a:pt x="910" y="21188"/>
                  <a:pt x="1738" y="21441"/>
                </a:cubicBezTo>
                <a:cubicBezTo>
                  <a:pt x="1883" y="21485"/>
                  <a:pt x="2241" y="21541"/>
                  <a:pt x="2534" y="21563"/>
                </a:cubicBezTo>
                <a:cubicBezTo>
                  <a:pt x="2828" y="21585"/>
                  <a:pt x="6720" y="21600"/>
                  <a:pt x="11185" y="21595"/>
                </a:cubicBezTo>
                <a:cubicBezTo>
                  <a:pt x="18690" y="21586"/>
                  <a:pt x="19328" y="21577"/>
                  <a:pt x="19637" y="21497"/>
                </a:cubicBezTo>
                <a:cubicBezTo>
                  <a:pt x="20519" y="21269"/>
                  <a:pt x="21147" y="20658"/>
                  <a:pt x="21412" y="19772"/>
                </a:cubicBezTo>
                <a:cubicBezTo>
                  <a:pt x="21593" y="19167"/>
                  <a:pt x="21600" y="18860"/>
                  <a:pt x="21586" y="10471"/>
                </a:cubicBezTo>
                <a:lnTo>
                  <a:pt x="21570" y="2403"/>
                </a:lnTo>
                <a:lnTo>
                  <a:pt x="21471" y="2012"/>
                </a:lnTo>
                <a:cubicBezTo>
                  <a:pt x="21336" y="1477"/>
                  <a:pt x="21176" y="1160"/>
                  <a:pt x="20857" y="800"/>
                </a:cubicBezTo>
                <a:cubicBezTo>
                  <a:pt x="20541" y="442"/>
                  <a:pt x="20175" y="219"/>
                  <a:pt x="19689" y="91"/>
                </a:cubicBezTo>
                <a:cubicBezTo>
                  <a:pt x="19365" y="5"/>
                  <a:pt x="18889" y="0"/>
                  <a:pt x="107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9" name="Bigyn Logo.jpg" descr="Bigyn 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00000">
            <a:off x="1116944" y="959924"/>
            <a:ext cx="2657079" cy="243080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0" name="Smiling Mind"/>
          <p:cNvSpPr txBox="1"/>
          <p:nvPr/>
        </p:nvSpPr>
        <p:spPr>
          <a:xfrm>
            <a:off x="8452366" y="584270"/>
            <a:ext cx="7479268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21920" defTabSz="457200">
              <a:defRPr sz="9233">
                <a:ln w="12700" cap="flat">
                  <a:solidFill>
                    <a:srgbClr val="808785"/>
                  </a:solidFill>
                  <a:prstDash val="solid"/>
                  <a:miter lim="400000"/>
                </a:ln>
                <a:solidFill>
                  <a:srgbClr val="FFFB00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Smiling Mind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4"/>
          <a:srcRect l="3241" t="4625" r="4209" b="7101"/>
          <a:stretch>
            <a:fillRect/>
          </a:stretch>
        </p:blipFill>
        <p:spPr>
          <a:xfrm>
            <a:off x="1214784" y="11191641"/>
            <a:ext cx="2110941" cy="210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8" extrusionOk="0">
                <a:moveTo>
                  <a:pt x="3596" y="0"/>
                </a:moveTo>
                <a:lnTo>
                  <a:pt x="2764" y="399"/>
                </a:lnTo>
                <a:cubicBezTo>
                  <a:pt x="1808" y="857"/>
                  <a:pt x="1061" y="1549"/>
                  <a:pt x="609" y="2396"/>
                </a:cubicBezTo>
                <a:cubicBezTo>
                  <a:pt x="25" y="3489"/>
                  <a:pt x="0" y="3839"/>
                  <a:pt x="0" y="10779"/>
                </a:cubicBezTo>
                <a:cubicBezTo>
                  <a:pt x="0" y="17718"/>
                  <a:pt x="25" y="18068"/>
                  <a:pt x="609" y="19161"/>
                </a:cubicBezTo>
                <a:cubicBezTo>
                  <a:pt x="1218" y="20303"/>
                  <a:pt x="2554" y="21286"/>
                  <a:pt x="3770" y="21488"/>
                </a:cubicBezTo>
                <a:cubicBezTo>
                  <a:pt x="4188" y="21558"/>
                  <a:pt x="7465" y="21596"/>
                  <a:pt x="10742" y="21598"/>
                </a:cubicBezTo>
                <a:cubicBezTo>
                  <a:pt x="14019" y="21600"/>
                  <a:pt x="17298" y="21565"/>
                  <a:pt x="17722" y="21496"/>
                </a:cubicBezTo>
                <a:cubicBezTo>
                  <a:pt x="19625" y="21187"/>
                  <a:pt x="21158" y="19651"/>
                  <a:pt x="21492" y="17719"/>
                </a:cubicBezTo>
                <a:cubicBezTo>
                  <a:pt x="21573" y="17251"/>
                  <a:pt x="21600" y="14892"/>
                  <a:pt x="21577" y="10347"/>
                </a:cubicBezTo>
                <a:cubicBezTo>
                  <a:pt x="21546" y="4141"/>
                  <a:pt x="21532" y="3626"/>
                  <a:pt x="21346" y="3126"/>
                </a:cubicBezTo>
                <a:cubicBezTo>
                  <a:pt x="20860" y="1819"/>
                  <a:pt x="19847" y="776"/>
                  <a:pt x="18570" y="269"/>
                </a:cubicBezTo>
                <a:lnTo>
                  <a:pt x="17892" y="0"/>
                </a:lnTo>
                <a:lnTo>
                  <a:pt x="10746" y="0"/>
                </a:lnTo>
                <a:lnTo>
                  <a:pt x="3596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2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36431" y="11167963"/>
            <a:ext cx="2111641" cy="209894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752" y="2175327"/>
            <a:ext cx="8678396" cy="867839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7"/>
          <a:srcRect l="32190" t="14397" r="32215" b="14276"/>
          <a:stretch>
            <a:fillRect/>
          </a:stretch>
        </p:blipFill>
        <p:spPr>
          <a:xfrm>
            <a:off x="14642583" y="11139799"/>
            <a:ext cx="2151112" cy="2155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5" extrusionOk="0">
                <a:moveTo>
                  <a:pt x="10817" y="0"/>
                </a:moveTo>
                <a:cubicBezTo>
                  <a:pt x="7621" y="-1"/>
                  <a:pt x="4428" y="15"/>
                  <a:pt x="4109" y="52"/>
                </a:cubicBezTo>
                <a:cubicBezTo>
                  <a:pt x="3856" y="81"/>
                  <a:pt x="3570" y="135"/>
                  <a:pt x="3476" y="171"/>
                </a:cubicBezTo>
                <a:cubicBezTo>
                  <a:pt x="3381" y="207"/>
                  <a:pt x="3300" y="236"/>
                  <a:pt x="3293" y="235"/>
                </a:cubicBezTo>
                <a:cubicBezTo>
                  <a:pt x="3285" y="233"/>
                  <a:pt x="3160" y="281"/>
                  <a:pt x="3018" y="342"/>
                </a:cubicBezTo>
                <a:cubicBezTo>
                  <a:pt x="2875" y="403"/>
                  <a:pt x="2759" y="441"/>
                  <a:pt x="2759" y="425"/>
                </a:cubicBezTo>
                <a:cubicBezTo>
                  <a:pt x="2759" y="352"/>
                  <a:pt x="2139" y="735"/>
                  <a:pt x="1756" y="1045"/>
                </a:cubicBezTo>
                <a:cubicBezTo>
                  <a:pt x="1497" y="1255"/>
                  <a:pt x="1013" y="1731"/>
                  <a:pt x="1011" y="1776"/>
                </a:cubicBezTo>
                <a:cubicBezTo>
                  <a:pt x="1011" y="1793"/>
                  <a:pt x="976" y="1845"/>
                  <a:pt x="936" y="1891"/>
                </a:cubicBezTo>
                <a:cubicBezTo>
                  <a:pt x="765" y="2091"/>
                  <a:pt x="546" y="2464"/>
                  <a:pt x="486" y="2662"/>
                </a:cubicBezTo>
                <a:cubicBezTo>
                  <a:pt x="476" y="2694"/>
                  <a:pt x="402" y="2900"/>
                  <a:pt x="323" y="3119"/>
                </a:cubicBezTo>
                <a:cubicBezTo>
                  <a:pt x="154" y="3585"/>
                  <a:pt x="124" y="3729"/>
                  <a:pt x="88" y="4267"/>
                </a:cubicBezTo>
                <a:cubicBezTo>
                  <a:pt x="73" y="4488"/>
                  <a:pt x="51" y="4785"/>
                  <a:pt x="36" y="4927"/>
                </a:cubicBezTo>
                <a:cubicBezTo>
                  <a:pt x="12" y="5154"/>
                  <a:pt x="-1" y="8257"/>
                  <a:pt x="0" y="11315"/>
                </a:cubicBezTo>
                <a:cubicBezTo>
                  <a:pt x="2" y="14373"/>
                  <a:pt x="16" y="17386"/>
                  <a:pt x="40" y="17425"/>
                </a:cubicBezTo>
                <a:cubicBezTo>
                  <a:pt x="66" y="17467"/>
                  <a:pt x="81" y="17556"/>
                  <a:pt x="72" y="17624"/>
                </a:cubicBezTo>
                <a:cubicBezTo>
                  <a:pt x="63" y="17692"/>
                  <a:pt x="80" y="17763"/>
                  <a:pt x="112" y="17783"/>
                </a:cubicBezTo>
                <a:cubicBezTo>
                  <a:pt x="144" y="17802"/>
                  <a:pt x="156" y="17855"/>
                  <a:pt x="140" y="17898"/>
                </a:cubicBezTo>
                <a:cubicBezTo>
                  <a:pt x="123" y="17941"/>
                  <a:pt x="141" y="17992"/>
                  <a:pt x="175" y="18013"/>
                </a:cubicBezTo>
                <a:cubicBezTo>
                  <a:pt x="210" y="18034"/>
                  <a:pt x="224" y="18074"/>
                  <a:pt x="207" y="18100"/>
                </a:cubicBezTo>
                <a:cubicBezTo>
                  <a:pt x="191" y="18127"/>
                  <a:pt x="206" y="18222"/>
                  <a:pt x="243" y="18311"/>
                </a:cubicBezTo>
                <a:cubicBezTo>
                  <a:pt x="280" y="18400"/>
                  <a:pt x="316" y="18494"/>
                  <a:pt x="323" y="18518"/>
                </a:cubicBezTo>
                <a:cubicBezTo>
                  <a:pt x="329" y="18541"/>
                  <a:pt x="343" y="18573"/>
                  <a:pt x="351" y="18589"/>
                </a:cubicBezTo>
                <a:cubicBezTo>
                  <a:pt x="373" y="18633"/>
                  <a:pt x="390" y="18725"/>
                  <a:pt x="398" y="18816"/>
                </a:cubicBezTo>
                <a:cubicBezTo>
                  <a:pt x="402" y="18861"/>
                  <a:pt x="452" y="18940"/>
                  <a:pt x="506" y="18994"/>
                </a:cubicBezTo>
                <a:cubicBezTo>
                  <a:pt x="560" y="19048"/>
                  <a:pt x="608" y="19121"/>
                  <a:pt x="613" y="19157"/>
                </a:cubicBezTo>
                <a:cubicBezTo>
                  <a:pt x="640" y="19340"/>
                  <a:pt x="1027" y="19850"/>
                  <a:pt x="1437" y="20238"/>
                </a:cubicBezTo>
                <a:cubicBezTo>
                  <a:pt x="1835" y="20613"/>
                  <a:pt x="2552" y="21099"/>
                  <a:pt x="2731" y="21116"/>
                </a:cubicBezTo>
                <a:cubicBezTo>
                  <a:pt x="2796" y="21122"/>
                  <a:pt x="2902" y="21159"/>
                  <a:pt x="3277" y="21310"/>
                </a:cubicBezTo>
                <a:cubicBezTo>
                  <a:pt x="3507" y="21404"/>
                  <a:pt x="3931" y="21495"/>
                  <a:pt x="4455" y="21561"/>
                </a:cubicBezTo>
                <a:cubicBezTo>
                  <a:pt x="4761" y="21599"/>
                  <a:pt x="17073" y="21553"/>
                  <a:pt x="17370" y="21513"/>
                </a:cubicBezTo>
                <a:cubicBezTo>
                  <a:pt x="17528" y="21492"/>
                  <a:pt x="17697" y="21460"/>
                  <a:pt x="17744" y="21442"/>
                </a:cubicBezTo>
                <a:cubicBezTo>
                  <a:pt x="17791" y="21423"/>
                  <a:pt x="17859" y="21412"/>
                  <a:pt x="17895" y="21418"/>
                </a:cubicBezTo>
                <a:cubicBezTo>
                  <a:pt x="17931" y="21423"/>
                  <a:pt x="18020" y="21402"/>
                  <a:pt x="18094" y="21374"/>
                </a:cubicBezTo>
                <a:cubicBezTo>
                  <a:pt x="18169" y="21346"/>
                  <a:pt x="18250" y="21319"/>
                  <a:pt x="18274" y="21314"/>
                </a:cubicBezTo>
                <a:cubicBezTo>
                  <a:pt x="18297" y="21310"/>
                  <a:pt x="18434" y="21256"/>
                  <a:pt x="18576" y="21195"/>
                </a:cubicBezTo>
                <a:cubicBezTo>
                  <a:pt x="18719" y="21134"/>
                  <a:pt x="18835" y="21096"/>
                  <a:pt x="18835" y="21112"/>
                </a:cubicBezTo>
                <a:cubicBezTo>
                  <a:pt x="18835" y="21159"/>
                  <a:pt x="19197" y="20957"/>
                  <a:pt x="19368" y="20814"/>
                </a:cubicBezTo>
                <a:cubicBezTo>
                  <a:pt x="19458" y="20740"/>
                  <a:pt x="19553" y="20679"/>
                  <a:pt x="19579" y="20679"/>
                </a:cubicBezTo>
                <a:cubicBezTo>
                  <a:pt x="19724" y="20679"/>
                  <a:pt x="20786" y="19609"/>
                  <a:pt x="20786" y="19463"/>
                </a:cubicBezTo>
                <a:cubicBezTo>
                  <a:pt x="20786" y="19436"/>
                  <a:pt x="20865" y="19297"/>
                  <a:pt x="20961" y="19157"/>
                </a:cubicBezTo>
                <a:cubicBezTo>
                  <a:pt x="21057" y="19018"/>
                  <a:pt x="21126" y="18903"/>
                  <a:pt x="21112" y="18903"/>
                </a:cubicBezTo>
                <a:cubicBezTo>
                  <a:pt x="21098" y="18903"/>
                  <a:pt x="21160" y="18694"/>
                  <a:pt x="21251" y="18438"/>
                </a:cubicBezTo>
                <a:cubicBezTo>
                  <a:pt x="21447" y="17892"/>
                  <a:pt x="21441" y="17926"/>
                  <a:pt x="21534" y="17044"/>
                </a:cubicBezTo>
                <a:cubicBezTo>
                  <a:pt x="21562" y="16776"/>
                  <a:pt x="21575" y="16468"/>
                  <a:pt x="21578" y="15987"/>
                </a:cubicBezTo>
                <a:cubicBezTo>
                  <a:pt x="21580" y="15506"/>
                  <a:pt x="21572" y="14854"/>
                  <a:pt x="21550" y="13893"/>
                </a:cubicBezTo>
                <a:cubicBezTo>
                  <a:pt x="21516" y="12444"/>
                  <a:pt x="21512" y="11366"/>
                  <a:pt x="21542" y="11279"/>
                </a:cubicBezTo>
                <a:cubicBezTo>
                  <a:pt x="21599" y="11114"/>
                  <a:pt x="21571" y="4673"/>
                  <a:pt x="21510" y="4037"/>
                </a:cubicBezTo>
                <a:cubicBezTo>
                  <a:pt x="21478" y="3700"/>
                  <a:pt x="21391" y="3379"/>
                  <a:pt x="21200" y="2865"/>
                </a:cubicBezTo>
                <a:cubicBezTo>
                  <a:pt x="21182" y="2817"/>
                  <a:pt x="21174" y="2757"/>
                  <a:pt x="21180" y="2730"/>
                </a:cubicBezTo>
                <a:cubicBezTo>
                  <a:pt x="21186" y="2702"/>
                  <a:pt x="21150" y="2647"/>
                  <a:pt x="21100" y="2610"/>
                </a:cubicBezTo>
                <a:cubicBezTo>
                  <a:pt x="21050" y="2574"/>
                  <a:pt x="21004" y="2505"/>
                  <a:pt x="20997" y="2455"/>
                </a:cubicBezTo>
                <a:cubicBezTo>
                  <a:pt x="20989" y="2406"/>
                  <a:pt x="20934" y="2289"/>
                  <a:pt x="20873" y="2197"/>
                </a:cubicBezTo>
                <a:cubicBezTo>
                  <a:pt x="20812" y="2106"/>
                  <a:pt x="20766" y="2015"/>
                  <a:pt x="20774" y="1991"/>
                </a:cubicBezTo>
                <a:cubicBezTo>
                  <a:pt x="20791" y="1933"/>
                  <a:pt x="19855" y="1000"/>
                  <a:pt x="19798" y="1017"/>
                </a:cubicBezTo>
                <a:cubicBezTo>
                  <a:pt x="19774" y="1025"/>
                  <a:pt x="19728" y="977"/>
                  <a:pt x="19695" y="914"/>
                </a:cubicBezTo>
                <a:cubicBezTo>
                  <a:pt x="19661" y="851"/>
                  <a:pt x="19609" y="803"/>
                  <a:pt x="19579" y="803"/>
                </a:cubicBezTo>
                <a:cubicBezTo>
                  <a:pt x="19549" y="803"/>
                  <a:pt x="19382" y="709"/>
                  <a:pt x="19205" y="596"/>
                </a:cubicBezTo>
                <a:cubicBezTo>
                  <a:pt x="19028" y="483"/>
                  <a:pt x="18871" y="406"/>
                  <a:pt x="18855" y="421"/>
                </a:cubicBezTo>
                <a:cubicBezTo>
                  <a:pt x="18839" y="437"/>
                  <a:pt x="18648" y="374"/>
                  <a:pt x="18433" y="282"/>
                </a:cubicBezTo>
                <a:cubicBezTo>
                  <a:pt x="18184" y="177"/>
                  <a:pt x="17857" y="97"/>
                  <a:pt x="17533" y="60"/>
                </a:cubicBezTo>
                <a:cubicBezTo>
                  <a:pt x="17210" y="23"/>
                  <a:pt x="14013" y="2"/>
                  <a:pt x="10817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8"/>
          <a:srcRect l="926" t="2149" r="1929" b="1833"/>
          <a:stretch>
            <a:fillRect/>
          </a:stretch>
        </p:blipFill>
        <p:spPr>
          <a:xfrm>
            <a:off x="11367536" y="11181990"/>
            <a:ext cx="2110828" cy="2113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3" extrusionOk="0">
                <a:moveTo>
                  <a:pt x="8518" y="0"/>
                </a:moveTo>
                <a:cubicBezTo>
                  <a:pt x="6183" y="18"/>
                  <a:pt x="4114" y="52"/>
                  <a:pt x="3765" y="126"/>
                </a:cubicBezTo>
                <a:cubicBezTo>
                  <a:pt x="3226" y="240"/>
                  <a:pt x="2739" y="440"/>
                  <a:pt x="2296" y="702"/>
                </a:cubicBezTo>
                <a:cubicBezTo>
                  <a:pt x="2203" y="757"/>
                  <a:pt x="2113" y="812"/>
                  <a:pt x="2024" y="872"/>
                </a:cubicBezTo>
                <a:cubicBezTo>
                  <a:pt x="1404" y="1300"/>
                  <a:pt x="899" y="1880"/>
                  <a:pt x="534" y="2587"/>
                </a:cubicBezTo>
                <a:cubicBezTo>
                  <a:pt x="498" y="2661"/>
                  <a:pt x="466" y="2732"/>
                  <a:pt x="433" y="2806"/>
                </a:cubicBezTo>
                <a:cubicBezTo>
                  <a:pt x="391" y="2899"/>
                  <a:pt x="349" y="2994"/>
                  <a:pt x="311" y="3090"/>
                </a:cubicBezTo>
                <a:cubicBezTo>
                  <a:pt x="167" y="3468"/>
                  <a:pt x="68" y="3838"/>
                  <a:pt x="39" y="4153"/>
                </a:cubicBezTo>
                <a:cubicBezTo>
                  <a:pt x="37" y="4172"/>
                  <a:pt x="29" y="4187"/>
                  <a:pt x="27" y="4206"/>
                </a:cubicBezTo>
                <a:lnTo>
                  <a:pt x="7" y="10378"/>
                </a:lnTo>
                <a:cubicBezTo>
                  <a:pt x="-12" y="14707"/>
                  <a:pt x="8" y="17147"/>
                  <a:pt x="76" y="17589"/>
                </a:cubicBezTo>
                <a:cubicBezTo>
                  <a:pt x="346" y="19358"/>
                  <a:pt x="1560" y="20782"/>
                  <a:pt x="3201" y="21341"/>
                </a:cubicBezTo>
                <a:cubicBezTo>
                  <a:pt x="3435" y="21420"/>
                  <a:pt x="3677" y="21484"/>
                  <a:pt x="3928" y="21527"/>
                </a:cubicBezTo>
                <a:cubicBezTo>
                  <a:pt x="4187" y="21572"/>
                  <a:pt x="7413" y="21600"/>
                  <a:pt x="11096" y="21592"/>
                </a:cubicBezTo>
                <a:lnTo>
                  <a:pt x="17099" y="21580"/>
                </a:lnTo>
                <a:cubicBezTo>
                  <a:pt x="17347" y="21564"/>
                  <a:pt x="17615" y="21550"/>
                  <a:pt x="17704" y="21531"/>
                </a:cubicBezTo>
                <a:cubicBezTo>
                  <a:pt x="18204" y="21425"/>
                  <a:pt x="18652" y="21268"/>
                  <a:pt x="19059" y="21069"/>
                </a:cubicBezTo>
                <a:cubicBezTo>
                  <a:pt x="19129" y="21033"/>
                  <a:pt x="19196" y="20997"/>
                  <a:pt x="19262" y="20959"/>
                </a:cubicBezTo>
                <a:cubicBezTo>
                  <a:pt x="19342" y="20915"/>
                  <a:pt x="19418" y="20869"/>
                  <a:pt x="19494" y="20821"/>
                </a:cubicBezTo>
                <a:cubicBezTo>
                  <a:pt x="20050" y="20461"/>
                  <a:pt x="20502" y="20001"/>
                  <a:pt x="20857" y="19438"/>
                </a:cubicBezTo>
                <a:cubicBezTo>
                  <a:pt x="20878" y="19405"/>
                  <a:pt x="20902" y="19371"/>
                  <a:pt x="20922" y="19337"/>
                </a:cubicBezTo>
                <a:cubicBezTo>
                  <a:pt x="20983" y="19236"/>
                  <a:pt x="21038" y="19128"/>
                  <a:pt x="21093" y="19021"/>
                </a:cubicBezTo>
                <a:cubicBezTo>
                  <a:pt x="21283" y="18627"/>
                  <a:pt x="21433" y="18198"/>
                  <a:pt x="21535" y="17719"/>
                </a:cubicBezTo>
                <a:cubicBezTo>
                  <a:pt x="21555" y="17628"/>
                  <a:pt x="21572" y="17359"/>
                  <a:pt x="21588" y="17082"/>
                </a:cubicBezTo>
                <a:lnTo>
                  <a:pt x="21588" y="10808"/>
                </a:lnTo>
                <a:lnTo>
                  <a:pt x="21588" y="4295"/>
                </a:lnTo>
                <a:cubicBezTo>
                  <a:pt x="21582" y="4229"/>
                  <a:pt x="21579" y="4083"/>
                  <a:pt x="21572" y="4043"/>
                </a:cubicBezTo>
                <a:cubicBezTo>
                  <a:pt x="21512" y="3696"/>
                  <a:pt x="21413" y="3375"/>
                  <a:pt x="21300" y="3066"/>
                </a:cubicBezTo>
                <a:cubicBezTo>
                  <a:pt x="20682" y="1513"/>
                  <a:pt x="19475" y="468"/>
                  <a:pt x="17858" y="126"/>
                </a:cubicBezTo>
                <a:cubicBezTo>
                  <a:pt x="17509" y="52"/>
                  <a:pt x="15436" y="18"/>
                  <a:pt x="13101" y="0"/>
                </a:cubicBezTo>
                <a:lnTo>
                  <a:pt x="10799" y="0"/>
                </a:lnTo>
                <a:lnTo>
                  <a:pt x="8518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9"/>
          <a:srcRect l="32229" t="14391" r="32232" b="14413"/>
          <a:stretch>
            <a:fillRect/>
          </a:stretch>
        </p:blipFill>
        <p:spPr>
          <a:xfrm>
            <a:off x="17957912" y="11167962"/>
            <a:ext cx="2094711" cy="2098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799" y="0"/>
                </a:moveTo>
                <a:cubicBezTo>
                  <a:pt x="7715" y="0"/>
                  <a:pt x="4634" y="18"/>
                  <a:pt x="4321" y="57"/>
                </a:cubicBezTo>
                <a:cubicBezTo>
                  <a:pt x="3053" y="216"/>
                  <a:pt x="2186" y="617"/>
                  <a:pt x="1391" y="1409"/>
                </a:cubicBezTo>
                <a:cubicBezTo>
                  <a:pt x="689" y="2110"/>
                  <a:pt x="305" y="2858"/>
                  <a:pt x="90" y="3938"/>
                </a:cubicBezTo>
                <a:cubicBezTo>
                  <a:pt x="31" y="4236"/>
                  <a:pt x="0" y="7517"/>
                  <a:pt x="0" y="10802"/>
                </a:cubicBezTo>
                <a:cubicBezTo>
                  <a:pt x="0" y="14086"/>
                  <a:pt x="31" y="17372"/>
                  <a:pt x="90" y="17669"/>
                </a:cubicBezTo>
                <a:cubicBezTo>
                  <a:pt x="305" y="18749"/>
                  <a:pt x="684" y="19484"/>
                  <a:pt x="1395" y="20194"/>
                </a:cubicBezTo>
                <a:cubicBezTo>
                  <a:pt x="2179" y="20976"/>
                  <a:pt x="3056" y="21386"/>
                  <a:pt x="4256" y="21542"/>
                </a:cubicBezTo>
                <a:cubicBezTo>
                  <a:pt x="4525" y="21577"/>
                  <a:pt x="7643" y="21598"/>
                  <a:pt x="10763" y="21599"/>
                </a:cubicBezTo>
                <a:cubicBezTo>
                  <a:pt x="13883" y="21600"/>
                  <a:pt x="17004" y="21581"/>
                  <a:pt x="17282" y="21546"/>
                </a:cubicBezTo>
                <a:cubicBezTo>
                  <a:pt x="18554" y="21387"/>
                  <a:pt x="19398" y="20997"/>
                  <a:pt x="20203" y="20194"/>
                </a:cubicBezTo>
                <a:cubicBezTo>
                  <a:pt x="20903" y="19496"/>
                  <a:pt x="21271" y="18791"/>
                  <a:pt x="21517" y="17669"/>
                </a:cubicBezTo>
                <a:cubicBezTo>
                  <a:pt x="21574" y="17408"/>
                  <a:pt x="21600" y="14118"/>
                  <a:pt x="21599" y="10822"/>
                </a:cubicBezTo>
                <a:cubicBezTo>
                  <a:pt x="21598" y="7526"/>
                  <a:pt x="21570" y="4226"/>
                  <a:pt x="21513" y="3938"/>
                </a:cubicBezTo>
                <a:cubicBezTo>
                  <a:pt x="21298" y="2858"/>
                  <a:pt x="20914" y="2110"/>
                  <a:pt x="20212" y="1409"/>
                </a:cubicBezTo>
                <a:cubicBezTo>
                  <a:pt x="19417" y="617"/>
                  <a:pt x="18550" y="216"/>
                  <a:pt x="17282" y="57"/>
                </a:cubicBezTo>
                <a:cubicBezTo>
                  <a:pt x="16969" y="18"/>
                  <a:pt x="13884" y="0"/>
                  <a:pt x="1079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10"/>
          <a:srcRect l="10400" t="11023" r="10399" b="11074"/>
          <a:stretch>
            <a:fillRect/>
          </a:stretch>
        </p:blipFill>
        <p:spPr>
          <a:xfrm>
            <a:off x="21058259" y="11161312"/>
            <a:ext cx="2110979" cy="21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0798" y="0"/>
                </a:moveTo>
                <a:cubicBezTo>
                  <a:pt x="3139" y="0"/>
                  <a:pt x="2470" y="88"/>
                  <a:pt x="1267" y="1241"/>
                </a:cubicBezTo>
                <a:cubicBezTo>
                  <a:pt x="100" y="2358"/>
                  <a:pt x="0" y="3116"/>
                  <a:pt x="0" y="10798"/>
                </a:cubicBezTo>
                <a:cubicBezTo>
                  <a:pt x="0" y="16550"/>
                  <a:pt x="61" y="17989"/>
                  <a:pt x="337" y="18800"/>
                </a:cubicBezTo>
                <a:cubicBezTo>
                  <a:pt x="741" y="19985"/>
                  <a:pt x="1556" y="20819"/>
                  <a:pt x="2733" y="21250"/>
                </a:cubicBezTo>
                <a:cubicBezTo>
                  <a:pt x="3421" y="21501"/>
                  <a:pt x="5064" y="21571"/>
                  <a:pt x="10717" y="21583"/>
                </a:cubicBezTo>
                <a:cubicBezTo>
                  <a:pt x="18471" y="21600"/>
                  <a:pt x="19124" y="21517"/>
                  <a:pt x="20333" y="20359"/>
                </a:cubicBezTo>
                <a:cubicBezTo>
                  <a:pt x="21497" y="19244"/>
                  <a:pt x="21600" y="18470"/>
                  <a:pt x="21600" y="10908"/>
                </a:cubicBezTo>
                <a:cubicBezTo>
                  <a:pt x="21600" y="3309"/>
                  <a:pt x="21475" y="2331"/>
                  <a:pt x="20349" y="1253"/>
                </a:cubicBezTo>
                <a:cubicBezTo>
                  <a:pt x="19130" y="85"/>
                  <a:pt x="18474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8" name="Image" descr="Image">
            <a:hlinkClick r:id="rId11"/>
          </p:cNvPr>
          <p:cNvPicPr>
            <a:picLocks noChangeAspect="1"/>
          </p:cNvPicPr>
          <p:nvPr/>
        </p:nvPicPr>
        <p:blipFill>
          <a:blip r:embed="rId12"/>
          <a:srcRect l="23" r="11" b="52118"/>
          <a:stretch>
            <a:fillRect/>
          </a:stretch>
        </p:blipFill>
        <p:spPr>
          <a:xfrm>
            <a:off x="1668244" y="6117402"/>
            <a:ext cx="4989911" cy="148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0799" y="0"/>
                </a:moveTo>
                <a:cubicBezTo>
                  <a:pt x="5221" y="2"/>
                  <a:pt x="656" y="37"/>
                  <a:pt x="641" y="81"/>
                </a:cubicBezTo>
                <a:cubicBezTo>
                  <a:pt x="626" y="126"/>
                  <a:pt x="554" y="234"/>
                  <a:pt x="481" y="324"/>
                </a:cubicBezTo>
                <a:cubicBezTo>
                  <a:pt x="311" y="534"/>
                  <a:pt x="153" y="1066"/>
                  <a:pt x="91" y="1637"/>
                </a:cubicBezTo>
                <a:cubicBezTo>
                  <a:pt x="64" y="1884"/>
                  <a:pt x="32" y="2125"/>
                  <a:pt x="19" y="2176"/>
                </a:cubicBezTo>
                <a:cubicBezTo>
                  <a:pt x="10" y="2210"/>
                  <a:pt x="4" y="7328"/>
                  <a:pt x="0" y="13800"/>
                </a:cubicBezTo>
                <a:cubicBezTo>
                  <a:pt x="4" y="16997"/>
                  <a:pt x="10" y="19501"/>
                  <a:pt x="21" y="19568"/>
                </a:cubicBezTo>
                <a:cubicBezTo>
                  <a:pt x="35" y="19661"/>
                  <a:pt x="70" y="19924"/>
                  <a:pt x="98" y="20153"/>
                </a:cubicBezTo>
                <a:cubicBezTo>
                  <a:pt x="152" y="20597"/>
                  <a:pt x="323" y="21180"/>
                  <a:pt x="450" y="21356"/>
                </a:cubicBezTo>
                <a:cubicBezTo>
                  <a:pt x="493" y="21416"/>
                  <a:pt x="587" y="21492"/>
                  <a:pt x="658" y="21530"/>
                </a:cubicBezTo>
                <a:cubicBezTo>
                  <a:pt x="729" y="21568"/>
                  <a:pt x="5337" y="21600"/>
                  <a:pt x="10899" y="21594"/>
                </a:cubicBezTo>
                <a:cubicBezTo>
                  <a:pt x="20461" y="21582"/>
                  <a:pt x="21018" y="21569"/>
                  <a:pt x="21119" y="21408"/>
                </a:cubicBezTo>
                <a:cubicBezTo>
                  <a:pt x="21291" y="21136"/>
                  <a:pt x="21430" y="20666"/>
                  <a:pt x="21519" y="20043"/>
                </a:cubicBezTo>
                <a:lnTo>
                  <a:pt x="21600" y="19476"/>
                </a:lnTo>
                <a:cubicBezTo>
                  <a:pt x="21598" y="9981"/>
                  <a:pt x="21591" y="2238"/>
                  <a:pt x="21579" y="2158"/>
                </a:cubicBezTo>
                <a:cubicBezTo>
                  <a:pt x="21399" y="902"/>
                  <a:pt x="21385" y="834"/>
                  <a:pt x="21258" y="561"/>
                </a:cubicBezTo>
                <a:cubicBezTo>
                  <a:pt x="21186" y="406"/>
                  <a:pt x="21091" y="256"/>
                  <a:pt x="21047" y="226"/>
                </a:cubicBezTo>
                <a:cubicBezTo>
                  <a:pt x="21003" y="195"/>
                  <a:pt x="20961" y="133"/>
                  <a:pt x="20952" y="87"/>
                </a:cubicBezTo>
                <a:cubicBezTo>
                  <a:pt x="20944" y="41"/>
                  <a:pt x="16663" y="3"/>
                  <a:pt x="11136" y="0"/>
                </a:cubicBezTo>
                <a:lnTo>
                  <a:pt x="107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9" name="Image" descr="Image">
            <a:hlinkClick r:id="rId13"/>
          </p:cNvPr>
          <p:cNvPicPr>
            <a:picLocks noChangeAspect="1"/>
          </p:cNvPicPr>
          <p:nvPr/>
        </p:nvPicPr>
        <p:blipFill>
          <a:blip r:embed="rId12"/>
          <a:srcRect l="23" t="52706" r="19" b="3"/>
          <a:stretch>
            <a:fillRect/>
          </a:stretch>
        </p:blipFill>
        <p:spPr>
          <a:xfrm>
            <a:off x="18203777" y="6135703"/>
            <a:ext cx="4989513" cy="1462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7066" y="0"/>
                </a:moveTo>
                <a:cubicBezTo>
                  <a:pt x="15571" y="-2"/>
                  <a:pt x="13526" y="10"/>
                  <a:pt x="10726" y="17"/>
                </a:cubicBezTo>
                <a:lnTo>
                  <a:pt x="586" y="41"/>
                </a:lnTo>
                <a:lnTo>
                  <a:pt x="464" y="264"/>
                </a:lnTo>
                <a:cubicBezTo>
                  <a:pt x="272" y="614"/>
                  <a:pt x="147" y="1041"/>
                  <a:pt x="93" y="1541"/>
                </a:cubicBezTo>
                <a:cubicBezTo>
                  <a:pt x="65" y="1795"/>
                  <a:pt x="32" y="2046"/>
                  <a:pt x="19" y="2098"/>
                </a:cubicBezTo>
                <a:cubicBezTo>
                  <a:pt x="10" y="2132"/>
                  <a:pt x="4" y="4499"/>
                  <a:pt x="0" y="7477"/>
                </a:cubicBezTo>
                <a:cubicBezTo>
                  <a:pt x="4" y="14109"/>
                  <a:pt x="10" y="19360"/>
                  <a:pt x="19" y="19395"/>
                </a:cubicBezTo>
                <a:cubicBezTo>
                  <a:pt x="32" y="19446"/>
                  <a:pt x="66" y="19693"/>
                  <a:pt x="93" y="19946"/>
                </a:cubicBezTo>
                <a:cubicBezTo>
                  <a:pt x="152" y="20497"/>
                  <a:pt x="343" y="21131"/>
                  <a:pt x="502" y="21305"/>
                </a:cubicBezTo>
                <a:cubicBezTo>
                  <a:pt x="564" y="21373"/>
                  <a:pt x="626" y="21463"/>
                  <a:pt x="641" y="21510"/>
                </a:cubicBezTo>
                <a:cubicBezTo>
                  <a:pt x="656" y="21557"/>
                  <a:pt x="4885" y="21595"/>
                  <a:pt x="10463" y="21598"/>
                </a:cubicBezTo>
                <a:lnTo>
                  <a:pt x="10800" y="21598"/>
                </a:lnTo>
                <a:cubicBezTo>
                  <a:pt x="16378" y="21596"/>
                  <a:pt x="20943" y="21560"/>
                  <a:pt x="20957" y="21516"/>
                </a:cubicBezTo>
                <a:cubicBezTo>
                  <a:pt x="20972" y="21471"/>
                  <a:pt x="21045" y="21357"/>
                  <a:pt x="21119" y="21264"/>
                </a:cubicBezTo>
                <a:cubicBezTo>
                  <a:pt x="21281" y="21061"/>
                  <a:pt x="21467" y="20412"/>
                  <a:pt x="21518" y="19869"/>
                </a:cubicBezTo>
                <a:cubicBezTo>
                  <a:pt x="21537" y="19658"/>
                  <a:pt x="21565" y="19446"/>
                  <a:pt x="21579" y="19395"/>
                </a:cubicBezTo>
                <a:cubicBezTo>
                  <a:pt x="21589" y="19358"/>
                  <a:pt x="21596" y="14119"/>
                  <a:pt x="21600" y="7371"/>
                </a:cubicBezTo>
                <a:cubicBezTo>
                  <a:pt x="21596" y="3876"/>
                  <a:pt x="21588" y="2156"/>
                  <a:pt x="21560" y="1945"/>
                </a:cubicBezTo>
                <a:cubicBezTo>
                  <a:pt x="21458" y="1174"/>
                  <a:pt x="21404" y="911"/>
                  <a:pt x="21289" y="609"/>
                </a:cubicBezTo>
                <a:cubicBezTo>
                  <a:pt x="21099" y="108"/>
                  <a:pt x="21552" y="5"/>
                  <a:pt x="1706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Microsoft Office PowerPoint</Application>
  <PresentationFormat>Custom</PresentationFormat>
  <Paragraphs>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 Rounded MT Bold</vt:lpstr>
      <vt:lpstr>Gill Sans Light</vt:lpstr>
      <vt:lpstr>Helvetica Neue</vt:lpstr>
      <vt:lpstr>Showroom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GALE (Bigyn Primary School)</dc:creator>
  <cp:lastModifiedBy>J GALE (Bigyn Primary School)</cp:lastModifiedBy>
  <cp:revision>1</cp:revision>
  <dcterms:modified xsi:type="dcterms:W3CDTF">2023-03-22T20:49:02Z</dcterms:modified>
</cp:coreProperties>
</file>